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5"/>
  </p:notesMasterIdLst>
  <p:handoutMasterIdLst>
    <p:handoutMasterId r:id="rId16"/>
  </p:handoutMasterIdLst>
  <p:sldIdLst>
    <p:sldId id="314" r:id="rId5"/>
    <p:sldId id="329" r:id="rId6"/>
    <p:sldId id="344" r:id="rId7"/>
    <p:sldId id="346" r:id="rId8"/>
    <p:sldId id="334" r:id="rId9"/>
    <p:sldId id="352" r:id="rId10"/>
    <p:sldId id="353" r:id="rId11"/>
    <p:sldId id="354" r:id="rId12"/>
    <p:sldId id="355" r:id="rId13"/>
    <p:sldId id="351" r:id="rId14"/>
  </p:sldIdLst>
  <p:sldSz cx="12192000" cy="6858000"/>
  <p:notesSz cx="6858000" cy="9144000"/>
  <p:defaultTextStyle>
    <a:defPPr rtl="0">
      <a:defRPr lang="ru-RU"/>
    </a:defPPr>
    <a:lvl1pPr marL="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416" userDrawn="1">
          <p15:clr>
            <a:srgbClr val="A4A3A4"/>
          </p15:clr>
        </p15:guide>
        <p15:guide id="2" orient="horz" pos="1008" userDrawn="1">
          <p15:clr>
            <a:srgbClr val="A4A3A4"/>
          </p15:clr>
        </p15:guide>
        <p15:guide id="3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3DDFE"/>
    <a:srgbClr val="D4DDFE"/>
    <a:srgbClr val="D5DEFF"/>
    <a:srgbClr val="F6F7FF"/>
    <a:srgbClr val="DBDCE5"/>
    <a:srgbClr val="F0F1FB"/>
    <a:srgbClr val="DFE1F6"/>
    <a:srgbClr val="EEEFF5"/>
    <a:srgbClr val="DFE1EF"/>
    <a:srgbClr val="A9B1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8A107856-5554-42FB-B03E-39F5DBC370B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912" autoAdjust="0"/>
    <p:restoredTop sz="94162" autoAdjust="0"/>
  </p:normalViewPr>
  <p:slideViewPr>
    <p:cSldViewPr snapToGrid="0">
      <p:cViewPr varScale="1">
        <p:scale>
          <a:sx n="67" d="100"/>
          <a:sy n="67" d="100"/>
        </p:scale>
        <p:origin x="576" y="60"/>
      </p:cViewPr>
      <p:guideLst>
        <p:guide orient="horz" pos="1416"/>
        <p:guide orient="horz" pos="1008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82" d="100"/>
          <a:sy n="82" d="100"/>
        </p:scale>
        <p:origin x="394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8/10/relationships/authors" Target="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CC32BE22-BCF5-218A-BCDB-9D6463B9A47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ru-RU" sz="1200"/>
            </a:lvl1pPr>
          </a:lstStyle>
          <a:p>
            <a:pPr rtl="0"/>
            <a:endParaRPr lang="ru-RU" dirty="0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836C6B9B-3CD0-9D38-9EB7-8FC9403B854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ru-RU" sz="1200"/>
            </a:lvl1pPr>
          </a:lstStyle>
          <a:p>
            <a:pPr rtl="0"/>
            <a:fld id="{44752F2C-E7F0-4D70-8A16-E3F2117F3DB4}" type="datetime1">
              <a:rPr lang="ru-RU" smtClean="0"/>
              <a:t>23.06.2025</a:t>
            </a:fld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7745B14E-D4D7-1E40-CD23-AE797C23682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ru-RU" sz="1200"/>
            </a:lvl1pPr>
          </a:lstStyle>
          <a:p>
            <a:pPr rtl="0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135121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ru-RU" sz="1200"/>
            </a:lvl1pPr>
          </a:lstStyle>
          <a:p>
            <a:pPr rtl="0"/>
            <a:endParaRPr lang="ru-RU" noProof="0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ru-RU" sz="1200"/>
            </a:lvl1pPr>
          </a:lstStyle>
          <a:p>
            <a:fld id="{63B52A86-9838-4BEE-A2B4-AE3285528427}" type="datetime1">
              <a:rPr lang="ru-RU" smtClean="0"/>
              <a:pPr/>
              <a:t>23.06.2025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>
            <a:defPPr>
              <a:defRPr lang="ru-RU"/>
            </a:defPPr>
          </a:lstStyle>
          <a:p>
            <a:pPr rtl="0"/>
            <a:endParaRPr lang="ru-RU" noProof="0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ru-RU"/>
            </a:def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ru-RU" sz="1200"/>
            </a:lvl1pPr>
          </a:lstStyle>
          <a:p>
            <a:pPr rtl="0"/>
            <a:endParaRPr lang="ru-RU" noProof="0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ru-RU" sz="1200"/>
            </a:lvl1pPr>
          </a:lstStyle>
          <a:p>
            <a:pPr rtl="0"/>
            <a:fld id="{96E09883-B744-4FDD-8623-D69A66650022}" type="slidenum">
              <a:rPr lang="ru-RU" noProof="0" smtClean="0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14276475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96E09883-B744-4FDD-8623-D69A66650022}" type="slidenum">
              <a:rPr lang="ru-RU" smtClean="0"/>
              <a:t>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52029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96E09883-B744-4FDD-8623-D69A66650022}" type="slidenum">
              <a:rPr lang="ru-RU" smtClean="0"/>
              <a:t>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415518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96E09883-B744-4FDD-8623-D69A66650022}" type="slidenum">
              <a:rPr lang="ru-RU" smtClean="0"/>
              <a:t>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415518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96E09883-B744-4FDD-8623-D69A66650022}" type="slidenum">
              <a:rPr lang="ru-RU" smtClean="0"/>
              <a:t>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038233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96E09883-B744-4FDD-8623-D69A66650022}" type="slidenum">
              <a:rPr lang="ru-RU" smtClean="0"/>
              <a:t>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043637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96E09883-B744-4FDD-8623-D69A66650022}" type="slidenum">
              <a:rPr lang="ru-RU" smtClean="0"/>
              <a:t>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192482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96E09883-B744-4FDD-8623-D69A66650022}" type="slidenum">
              <a:rPr lang="ru-RU" smtClean="0"/>
              <a:t>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962153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96E09883-B744-4FDD-8623-D69A66650022}" type="slidenum">
              <a:rPr lang="ru-RU" smtClean="0"/>
              <a:t>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504734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96E09883-B744-4FDD-8623-D69A66650022}" type="slidenum">
              <a:rPr lang="ru-RU" smtClean="0"/>
              <a:t>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159402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олько заголовок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11185" y="629469"/>
            <a:ext cx="8961120" cy="5599062"/>
          </a:xfrm>
        </p:spPr>
        <p:txBody>
          <a:bodyPr lIns="0" tIns="0" rIns="0" bIns="0" rtlCol="0" anchor="ctr">
            <a:noAutofit/>
          </a:bodyPr>
          <a:lstStyle>
            <a:lvl1pPr mar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lang="ru-RU" sz="7000"/>
            </a:lvl1pPr>
          </a:lstStyle>
          <a:p>
            <a:pPr rtl="0"/>
            <a:r>
              <a:rPr lang="ru-RU"/>
              <a:t>Заголовок слайда</a:t>
            </a:r>
          </a:p>
        </p:txBody>
      </p:sp>
      <p:sp>
        <p:nvSpPr>
          <p:cNvPr id="6" name="Полилиния 5">
            <a:extLst>
              <a:ext uri="{FF2B5EF4-FFF2-40B4-BE49-F238E27FC236}">
                <a16:creationId xmlns:a16="http://schemas.microsoft.com/office/drawing/2014/main" id="{CA65DB93-2357-6899-3DDD-DC79C877AD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729533" y="5801722"/>
            <a:ext cx="2115210" cy="1056278"/>
          </a:xfrm>
          <a:custGeom>
            <a:avLst/>
            <a:gdLst>
              <a:gd name="connsiteX0" fmla="*/ 1057605 w 2115210"/>
              <a:gd name="connsiteY0" fmla="*/ 0 h 1056278"/>
              <a:gd name="connsiteX1" fmla="*/ 2109820 w 2115210"/>
              <a:gd name="connsiteY1" fmla="*/ 949535 h 1056278"/>
              <a:gd name="connsiteX2" fmla="*/ 2115210 w 2115210"/>
              <a:gd name="connsiteY2" fmla="*/ 1056278 h 1056278"/>
              <a:gd name="connsiteX3" fmla="*/ 0 w 2115210"/>
              <a:gd name="connsiteY3" fmla="*/ 1056278 h 1056278"/>
              <a:gd name="connsiteX4" fmla="*/ 5390 w 2115210"/>
              <a:gd name="connsiteY4" fmla="*/ 949535 h 1056278"/>
              <a:gd name="connsiteX5" fmla="*/ 1057605 w 2115210"/>
              <a:gd name="connsiteY5" fmla="*/ 0 h 1056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15210" h="1056278">
                <a:moveTo>
                  <a:pt x="1057605" y="0"/>
                </a:moveTo>
                <a:cubicBezTo>
                  <a:pt x="1605234" y="0"/>
                  <a:pt x="2055657" y="416196"/>
                  <a:pt x="2109820" y="949535"/>
                </a:cubicBezTo>
                <a:lnTo>
                  <a:pt x="2115210" y="1056278"/>
                </a:lnTo>
                <a:lnTo>
                  <a:pt x="0" y="1056278"/>
                </a:lnTo>
                <a:lnTo>
                  <a:pt x="5390" y="949535"/>
                </a:lnTo>
                <a:cubicBezTo>
                  <a:pt x="59553" y="416196"/>
                  <a:pt x="509976" y="0"/>
                  <a:pt x="105760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ru-RU"/>
            </a:defPPr>
          </a:lstStyle>
          <a:p>
            <a:pPr algn="ctr" rtl="0"/>
            <a:endParaRPr lang="ru-RU" dirty="0"/>
          </a:p>
        </p:txBody>
      </p:sp>
      <p:pic>
        <p:nvPicPr>
          <p:cNvPr id="11" name="Объект 1">
            <a:extLst>
              <a:ext uri="{FF2B5EF4-FFF2-40B4-BE49-F238E27FC236}">
                <a16:creationId xmlns:a16="http://schemas.microsoft.com/office/drawing/2014/main" id="{056E6431-5C32-6197-AA1B-3763794313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999852" y="0"/>
            <a:ext cx="1574573" cy="3954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имое + таблица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ED978EB2-1AE7-BB87-954B-F3DBF50805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1184" y="621973"/>
            <a:ext cx="10569634" cy="1801793"/>
          </a:xfrm>
        </p:spPr>
        <p:txBody>
          <a:bodyPr lIns="0" tIns="0" rIns="0" bIns="0" rtlCol="0">
            <a:noAutofit/>
          </a:bodyPr>
          <a:lstStyle>
            <a:defPPr>
              <a:defRPr lang="ru-RU"/>
            </a:defPPr>
          </a:lstStyle>
          <a:p>
            <a:pPr rtl="0"/>
            <a:r>
              <a:rPr lang="ru-RU"/>
              <a:t>Заголовок слайда</a:t>
            </a:r>
          </a:p>
        </p:txBody>
      </p:sp>
      <p:sp>
        <p:nvSpPr>
          <p:cNvPr id="2" name="Объект 2">
            <a:extLst>
              <a:ext uri="{FF2B5EF4-FFF2-40B4-BE49-F238E27FC236}">
                <a16:creationId xmlns:a16="http://schemas.microsoft.com/office/drawing/2014/main" id="{1406BDC3-2B84-117A-BF71-A331C1DD6BCB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811183" y="2796209"/>
            <a:ext cx="3657598" cy="3147392"/>
          </a:xfrm>
        </p:spPr>
        <p:txBody>
          <a:bodyPr lIns="0" tIns="0" rIns="0" bIns="0" rtlCol="0"/>
          <a:lstStyle>
            <a:lvl1pPr marL="285750" indent="-285750">
              <a:buFont typeface="Arial" panose="020B0604020202020204" pitchFamily="34" charset="0"/>
              <a:buChar char="•"/>
              <a:defRPr lang="ru-RU" sz="1800"/>
            </a:lvl1pPr>
            <a:lvl2pPr marL="411480">
              <a:defRPr lang="ru-RU" sz="1600"/>
            </a:lvl2pPr>
            <a:lvl3pPr marL="685800">
              <a:defRPr lang="ru-RU" sz="1400"/>
            </a:lvl3pPr>
            <a:lvl4pPr marL="1051560">
              <a:defRPr lang="ru-RU" sz="1200"/>
            </a:lvl4pPr>
            <a:lvl5pPr marL="1417320">
              <a:defRPr lang="ru-RU" sz="1000"/>
            </a:lvl5pPr>
          </a:lstStyle>
          <a:p>
            <a:pPr lvl="0" rtl="0"/>
            <a:r>
              <a:rPr lang="ru-RU"/>
              <a:t>Текст слайда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5" name="Заполнитель таблицы 4">
            <a:extLst>
              <a:ext uri="{FF2B5EF4-FFF2-40B4-BE49-F238E27FC236}">
                <a16:creationId xmlns:a16="http://schemas.microsoft.com/office/drawing/2014/main" id="{4D2A92BD-8372-F61F-9551-6FA12079139B}"/>
              </a:ext>
            </a:extLst>
          </p:cNvPr>
          <p:cNvSpPr>
            <a:spLocks noGrp="1"/>
          </p:cNvSpPr>
          <p:nvPr>
            <p:ph type="tbl" sz="quarter" idx="28" hasCustomPrompt="1"/>
          </p:nvPr>
        </p:nvSpPr>
        <p:spPr>
          <a:xfrm>
            <a:off x="4902200" y="2795588"/>
            <a:ext cx="6478617" cy="3148012"/>
          </a:xfrm>
        </p:spPr>
        <p:txBody>
          <a:bodyPr rtlCol="0"/>
          <a:lstStyle>
            <a:lvl1pPr>
              <a:defRPr lang="ru-RU"/>
            </a:lvl1pPr>
          </a:lstStyle>
          <a:p>
            <a:pPr rtl="0"/>
            <a:r>
              <a:rPr lang="ru-RU"/>
              <a:t>Щелкните значок, чтобы вставить таблицу</a:t>
            </a:r>
          </a:p>
        </p:txBody>
      </p:sp>
      <p:sp>
        <p:nvSpPr>
          <p:cNvPr id="7" name="Нижний колонтитул 6">
            <a:extLst>
              <a:ext uri="{FF2B5EF4-FFF2-40B4-BE49-F238E27FC236}">
                <a16:creationId xmlns:a16="http://schemas.microsoft.com/office/drawing/2014/main" id="{C36FD22D-E552-7707-178A-C415B32A855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>
            <a:noAutofit/>
          </a:bodyPr>
          <a:lstStyle>
            <a:defPPr>
              <a:defRPr lang="ru-RU"/>
            </a:defPPr>
          </a:lstStyle>
          <a:p>
            <a:pPr rtl="0"/>
            <a:r>
              <a:rPr lang="ru-RU"/>
              <a:t>ЗАГОЛОВОК ПРЕЗЕНТАЦИИ</a:t>
            </a:r>
          </a:p>
        </p:txBody>
      </p:sp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DCF2C4E6-14A3-F03B-CAE2-C92DC19E79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>
            <a:noAutofit/>
          </a:bodyPr>
          <a:lstStyle>
            <a:defPPr>
              <a:defRPr lang="ru-RU"/>
            </a:defPPr>
          </a:lstStyle>
          <a:p>
            <a:pPr rtl="0"/>
            <a:fld id="{B5CEABB6-07DC-46E8-9B57-56EC44A396E5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16618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1008" userDrawn="1">
          <p15:clr>
            <a:srgbClr val="FBAE40"/>
          </p15:clr>
        </p15:guide>
        <p15:guide id="3" orient="horz" pos="1560" userDrawn="1">
          <p15:clr>
            <a:srgbClr val="FBAE40"/>
          </p15:clr>
        </p15:guide>
        <p15:guide id="4" pos="312" userDrawn="1">
          <p15:clr>
            <a:srgbClr val="FBAE40"/>
          </p15:clr>
        </p15:guide>
        <p15:guide id="5" pos="816" userDrawn="1">
          <p15:clr>
            <a:srgbClr val="FBAE40"/>
          </p15:clr>
        </p15:guide>
        <p15:guide id="6" pos="7344" userDrawn="1">
          <p15:clr>
            <a:srgbClr val="FBAE40"/>
          </p15:clr>
        </p15:guide>
        <p15:guide id="7" orient="horz" pos="1416" userDrawn="1">
          <p15:clr>
            <a:srgbClr val="FBAE40"/>
          </p15:clr>
        </p15:guide>
        <p15:guide id="9" orient="horz" pos="384" userDrawn="1">
          <p15:clr>
            <a:srgbClr val="FBAE40"/>
          </p15:clr>
        </p15:guide>
        <p15:guide id="10" orient="horz" pos="3744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а объекта содержимого 2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Графический объект 4">
            <a:extLst>
              <a:ext uri="{FF2B5EF4-FFF2-40B4-BE49-F238E27FC236}">
                <a16:creationId xmlns:a16="http://schemas.microsoft.com/office/drawing/2014/main" id="{69EF52E1-6F3C-5D9B-32DC-A156BDDE28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2647" b="86709"/>
          <a:stretch/>
        </p:blipFill>
        <p:spPr>
          <a:xfrm>
            <a:off x="-1" y="5946505"/>
            <a:ext cx="5304866" cy="911495"/>
          </a:xfrm>
          <a:custGeom>
            <a:avLst/>
            <a:gdLst>
              <a:gd name="connsiteX0" fmla="*/ 0 w 5304866"/>
              <a:gd name="connsiteY0" fmla="*/ 0 h 1912980"/>
              <a:gd name="connsiteX1" fmla="*/ 5304866 w 5304866"/>
              <a:gd name="connsiteY1" fmla="*/ 0 h 1912980"/>
              <a:gd name="connsiteX2" fmla="*/ 5304866 w 5304866"/>
              <a:gd name="connsiteY2" fmla="*/ 1912980 h 1912980"/>
              <a:gd name="connsiteX3" fmla="*/ 5304865 w 5304866"/>
              <a:gd name="connsiteY3" fmla="*/ 1912980 h 1912980"/>
              <a:gd name="connsiteX4" fmla="*/ 0 w 5304866"/>
              <a:gd name="connsiteY4" fmla="*/ 1912980 h 1912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4866" h="1912980">
                <a:moveTo>
                  <a:pt x="0" y="0"/>
                </a:moveTo>
                <a:lnTo>
                  <a:pt x="5304866" y="0"/>
                </a:lnTo>
                <a:lnTo>
                  <a:pt x="5304866" y="1912980"/>
                </a:lnTo>
                <a:lnTo>
                  <a:pt x="5304865" y="1912980"/>
                </a:lnTo>
                <a:lnTo>
                  <a:pt x="0" y="1912980"/>
                </a:lnTo>
                <a:close/>
              </a:path>
            </a:pathLst>
          </a:custGeom>
        </p:spPr>
      </p:pic>
      <p:sp>
        <p:nvSpPr>
          <p:cNvPr id="9" name="Полилиния 8">
            <a:extLst>
              <a:ext uri="{FF2B5EF4-FFF2-40B4-BE49-F238E27FC236}">
                <a16:creationId xmlns:a16="http://schemas.microsoft.com/office/drawing/2014/main" id="{4510996E-0672-63AB-DCBF-25B251B228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497680" y="0"/>
            <a:ext cx="1694321" cy="2692400"/>
          </a:xfrm>
          <a:custGeom>
            <a:avLst/>
            <a:gdLst>
              <a:gd name="connsiteX0" fmla="*/ 1346200 w 1694321"/>
              <a:gd name="connsiteY0" fmla="*/ 0 h 2692400"/>
              <a:gd name="connsiteX1" fmla="*/ 1617506 w 1694321"/>
              <a:gd name="connsiteY1" fmla="*/ 27350 h 2692400"/>
              <a:gd name="connsiteX2" fmla="*/ 1694321 w 1694321"/>
              <a:gd name="connsiteY2" fmla="*/ 47101 h 2692400"/>
              <a:gd name="connsiteX3" fmla="*/ 1694321 w 1694321"/>
              <a:gd name="connsiteY3" fmla="*/ 528114 h 2692400"/>
              <a:gd name="connsiteX4" fmla="*/ 1692265 w 1694321"/>
              <a:gd name="connsiteY4" fmla="*/ 526998 h 2692400"/>
              <a:gd name="connsiteX5" fmla="*/ 1346199 w 1694321"/>
              <a:gd name="connsiteY5" fmla="*/ 457130 h 2692400"/>
              <a:gd name="connsiteX6" fmla="*/ 457130 w 1694321"/>
              <a:gd name="connsiteY6" fmla="*/ 1346199 h 2692400"/>
              <a:gd name="connsiteX7" fmla="*/ 1346199 w 1694321"/>
              <a:gd name="connsiteY7" fmla="*/ 2235268 h 2692400"/>
              <a:gd name="connsiteX8" fmla="*/ 1692265 w 1694321"/>
              <a:gd name="connsiteY8" fmla="*/ 2165401 h 2692400"/>
              <a:gd name="connsiteX9" fmla="*/ 1694321 w 1694321"/>
              <a:gd name="connsiteY9" fmla="*/ 2164285 h 2692400"/>
              <a:gd name="connsiteX10" fmla="*/ 1694321 w 1694321"/>
              <a:gd name="connsiteY10" fmla="*/ 2645299 h 2692400"/>
              <a:gd name="connsiteX11" fmla="*/ 1617506 w 1694321"/>
              <a:gd name="connsiteY11" fmla="*/ 2665050 h 2692400"/>
              <a:gd name="connsiteX12" fmla="*/ 1346200 w 1694321"/>
              <a:gd name="connsiteY12" fmla="*/ 2692400 h 2692400"/>
              <a:gd name="connsiteX13" fmla="*/ 0 w 1694321"/>
              <a:gd name="connsiteY13" fmla="*/ 1346200 h 2692400"/>
              <a:gd name="connsiteX14" fmla="*/ 1346200 w 1694321"/>
              <a:gd name="connsiteY14" fmla="*/ 0 h 269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694321" h="2692400">
                <a:moveTo>
                  <a:pt x="1346200" y="0"/>
                </a:moveTo>
                <a:cubicBezTo>
                  <a:pt x="1439136" y="0"/>
                  <a:pt x="1529872" y="9417"/>
                  <a:pt x="1617506" y="27350"/>
                </a:cubicBezTo>
                <a:lnTo>
                  <a:pt x="1694321" y="47101"/>
                </a:lnTo>
                <a:lnTo>
                  <a:pt x="1694321" y="528114"/>
                </a:lnTo>
                <a:lnTo>
                  <a:pt x="1692265" y="526998"/>
                </a:lnTo>
                <a:cubicBezTo>
                  <a:pt x="1585898" y="482008"/>
                  <a:pt x="1468954" y="457130"/>
                  <a:pt x="1346199" y="457130"/>
                </a:cubicBezTo>
                <a:cubicBezTo>
                  <a:pt x="855180" y="457130"/>
                  <a:pt x="457130" y="855180"/>
                  <a:pt x="457130" y="1346199"/>
                </a:cubicBezTo>
                <a:cubicBezTo>
                  <a:pt x="457130" y="1837218"/>
                  <a:pt x="855180" y="2235268"/>
                  <a:pt x="1346199" y="2235268"/>
                </a:cubicBezTo>
                <a:cubicBezTo>
                  <a:pt x="1468954" y="2235268"/>
                  <a:pt x="1585898" y="2210390"/>
                  <a:pt x="1692265" y="2165401"/>
                </a:cubicBezTo>
                <a:lnTo>
                  <a:pt x="1694321" y="2164285"/>
                </a:lnTo>
                <a:lnTo>
                  <a:pt x="1694321" y="2645299"/>
                </a:lnTo>
                <a:lnTo>
                  <a:pt x="1617506" y="2665050"/>
                </a:lnTo>
                <a:cubicBezTo>
                  <a:pt x="1529872" y="2682983"/>
                  <a:pt x="1439136" y="2692400"/>
                  <a:pt x="1346200" y="2692400"/>
                </a:cubicBezTo>
                <a:cubicBezTo>
                  <a:pt x="602714" y="2692400"/>
                  <a:pt x="0" y="2089686"/>
                  <a:pt x="0" y="1346200"/>
                </a:cubicBezTo>
                <a:cubicBezTo>
                  <a:pt x="0" y="602714"/>
                  <a:pt x="602714" y="0"/>
                  <a:pt x="134620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ru-RU"/>
            </a:defPPr>
          </a:lstStyle>
          <a:p>
            <a:pPr algn="ctr" rtl="0"/>
            <a:endParaRPr lang="ru-RU" dirty="0"/>
          </a:p>
        </p:txBody>
      </p:sp>
      <p:sp>
        <p:nvSpPr>
          <p:cNvPr id="13" name="Заголовок 1">
            <a:extLst>
              <a:ext uri="{FF2B5EF4-FFF2-40B4-BE49-F238E27FC236}">
                <a16:creationId xmlns:a16="http://schemas.microsoft.com/office/drawing/2014/main" id="{D1A089D1-3F91-4EA1-F598-0EDD4632E4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1185" y="621972"/>
            <a:ext cx="6400800" cy="1828800"/>
          </a:xfrm>
        </p:spPr>
        <p:txBody>
          <a:bodyPr lIns="0" tIns="0" rIns="0" bIns="0" rtlCol="0">
            <a:noAutofit/>
          </a:bodyPr>
          <a:lstStyle>
            <a:defPPr>
              <a:defRPr lang="ru-RU"/>
            </a:defPPr>
          </a:lstStyle>
          <a:p>
            <a:pPr rtl="0"/>
            <a:r>
              <a:rPr lang="ru-RU"/>
              <a:t>Заголовок слайда</a:t>
            </a:r>
          </a:p>
        </p:txBody>
      </p:sp>
      <p:sp>
        <p:nvSpPr>
          <p:cNvPr id="2" name="Объект 2">
            <a:extLst>
              <a:ext uri="{FF2B5EF4-FFF2-40B4-BE49-F238E27FC236}">
                <a16:creationId xmlns:a16="http://schemas.microsoft.com/office/drawing/2014/main" id="{5DE2B4D4-87FA-ACC4-A0FD-E98B07CE9852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811185" y="3067050"/>
            <a:ext cx="6400800" cy="3048000"/>
          </a:xfrm>
        </p:spPr>
        <p:txBody>
          <a:bodyPr lIns="0" tIns="0" rIns="0" bIns="0" rtlCol="0"/>
          <a:lstStyle>
            <a:lvl1pPr marL="0" indent="0">
              <a:buNone/>
              <a:defRPr lang="ru-RU" sz="1800"/>
            </a:lvl1pPr>
            <a:lvl2pPr marL="411480">
              <a:defRPr lang="ru-RU" sz="1800"/>
            </a:lvl2pPr>
            <a:lvl3pPr marL="685800">
              <a:defRPr lang="ru-RU" sz="1800"/>
            </a:lvl3pPr>
            <a:lvl4pPr marL="1051560">
              <a:defRPr lang="ru-RU" sz="1800"/>
            </a:lvl4pPr>
            <a:lvl5pPr marL="1417320">
              <a:defRPr lang="ru-RU" sz="1800"/>
            </a:lvl5pPr>
          </a:lstStyle>
          <a:p>
            <a:pPr lvl="0" rtl="0"/>
            <a:r>
              <a:rPr lang="ru-RU"/>
              <a:t>Текст слайда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A58F85D-7A7F-3D36-8C6A-6589D66D2AFD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7861300" y="3067050"/>
            <a:ext cx="3519515" cy="3048000"/>
          </a:xfrm>
        </p:spPr>
        <p:txBody>
          <a:bodyPr lIns="0" tIns="0" rIns="0" bIns="0" rtlCol="0"/>
          <a:lstStyle>
            <a:lvl1pPr marL="342900" indent="-342900">
              <a:buFont typeface="+mj-lt"/>
              <a:buAutoNum type="arabicPeriod"/>
              <a:defRPr lang="ru-RU" sz="1800"/>
            </a:lvl1pPr>
            <a:lvl2pPr marL="525780" indent="-342900">
              <a:buFont typeface="+mj-lt"/>
              <a:buAutoNum type="alphaLcPeriod"/>
              <a:defRPr lang="ru-RU" sz="1800"/>
            </a:lvl2pPr>
            <a:lvl3pPr marL="800100" indent="-342900">
              <a:buFont typeface="+mj-lt"/>
              <a:buAutoNum type="arabicParenR"/>
              <a:defRPr lang="ru-RU" sz="1800"/>
            </a:lvl3pPr>
            <a:lvl4pPr marL="1165860" indent="-342900">
              <a:buFont typeface="+mj-lt"/>
              <a:buAutoNum type="alphaLcPeriod"/>
              <a:defRPr lang="ru-RU" sz="1800"/>
            </a:lvl4pPr>
            <a:lvl5pPr marL="1531620" indent="-342900">
              <a:buFont typeface="+mj-lt"/>
              <a:buAutoNum type="romanLcPeriod"/>
              <a:defRPr lang="ru-RU" sz="1800"/>
            </a:lvl5pPr>
          </a:lstStyle>
          <a:p>
            <a:pPr lvl="0" rtl="0"/>
            <a:r>
              <a:rPr lang="ru-RU"/>
              <a:t>Текст слайда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7" name="Нижний колонтитул 6">
            <a:extLst>
              <a:ext uri="{FF2B5EF4-FFF2-40B4-BE49-F238E27FC236}">
                <a16:creationId xmlns:a16="http://schemas.microsoft.com/office/drawing/2014/main" id="{C36FD22D-E552-7707-178A-C415B32A855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>
            <a:noAutofit/>
          </a:bodyPr>
          <a:lstStyle>
            <a:defPPr>
              <a:defRPr lang="ru-RU"/>
            </a:defPPr>
          </a:lstStyle>
          <a:p>
            <a:pPr rtl="0"/>
            <a:r>
              <a:rPr lang="ru-RU"/>
              <a:t>ЗАГОЛОВОК ПРЕЗЕНТАЦИИ</a:t>
            </a:r>
          </a:p>
        </p:txBody>
      </p:sp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DCF2C4E6-14A3-F03B-CAE2-C92DC19E79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>
            <a:noAutofit/>
          </a:bodyPr>
          <a:lstStyle>
            <a:defPPr>
              <a:defRPr lang="ru-RU"/>
            </a:defPPr>
          </a:lstStyle>
          <a:p>
            <a:pPr rtl="0"/>
            <a:fld id="{B5CEABB6-07DC-46E8-9B57-56EC44A396E5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769453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1008" userDrawn="1">
          <p15:clr>
            <a:srgbClr val="FBAE40"/>
          </p15:clr>
        </p15:guide>
        <p15:guide id="3" orient="horz" pos="1560" userDrawn="1">
          <p15:clr>
            <a:srgbClr val="FBAE40"/>
          </p15:clr>
        </p15:guide>
        <p15:guide id="4" pos="312" userDrawn="1">
          <p15:clr>
            <a:srgbClr val="FBAE40"/>
          </p15:clr>
        </p15:guide>
        <p15:guide id="5" pos="816" userDrawn="1">
          <p15:clr>
            <a:srgbClr val="FBAE40"/>
          </p15:clr>
        </p15:guide>
        <p15:guide id="6" pos="6336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аблица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Графический объект 2">
            <a:extLst>
              <a:ext uri="{FF2B5EF4-FFF2-40B4-BE49-F238E27FC236}">
                <a16:creationId xmlns:a16="http://schemas.microsoft.com/office/drawing/2014/main" id="{D8C74DBB-978B-8EA5-44E6-3AF3F58B70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5028" b="67254"/>
          <a:stretch>
            <a:fillRect/>
          </a:stretch>
        </p:blipFill>
        <p:spPr>
          <a:xfrm>
            <a:off x="0" y="4612248"/>
            <a:ext cx="3769950" cy="2245753"/>
          </a:xfrm>
          <a:custGeom>
            <a:avLst/>
            <a:gdLst>
              <a:gd name="connsiteX0" fmla="*/ 0 w 3769950"/>
              <a:gd name="connsiteY0" fmla="*/ 0 h 2245753"/>
              <a:gd name="connsiteX1" fmla="*/ 3769950 w 3769950"/>
              <a:gd name="connsiteY1" fmla="*/ 0 h 2245753"/>
              <a:gd name="connsiteX2" fmla="*/ 3769950 w 3769950"/>
              <a:gd name="connsiteY2" fmla="*/ 2245753 h 2245753"/>
              <a:gd name="connsiteX3" fmla="*/ 0 w 3769950"/>
              <a:gd name="connsiteY3" fmla="*/ 2245753 h 2245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69950" h="2245753">
                <a:moveTo>
                  <a:pt x="0" y="0"/>
                </a:moveTo>
                <a:lnTo>
                  <a:pt x="3769950" y="0"/>
                </a:lnTo>
                <a:lnTo>
                  <a:pt x="3769950" y="2245753"/>
                </a:lnTo>
                <a:lnTo>
                  <a:pt x="0" y="2245753"/>
                </a:lnTo>
                <a:close/>
              </a:path>
            </a:pathLst>
          </a:custGeom>
        </p:spPr>
      </p:pic>
      <p:pic>
        <p:nvPicPr>
          <p:cNvPr id="4" name="Графический объект 3">
            <a:extLst>
              <a:ext uri="{FF2B5EF4-FFF2-40B4-BE49-F238E27FC236}">
                <a16:creationId xmlns:a16="http://schemas.microsoft.com/office/drawing/2014/main" id="{F7D965D3-2ED5-0347-F848-6C2A1D36AE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55513" b="14154"/>
          <a:stretch>
            <a:fillRect/>
          </a:stretch>
        </p:blipFill>
        <p:spPr>
          <a:xfrm>
            <a:off x="9141088" y="970666"/>
            <a:ext cx="3050912" cy="5887335"/>
          </a:xfrm>
          <a:custGeom>
            <a:avLst/>
            <a:gdLst>
              <a:gd name="connsiteX0" fmla="*/ 0 w 3050912"/>
              <a:gd name="connsiteY0" fmla="*/ 0 h 5887335"/>
              <a:gd name="connsiteX1" fmla="*/ 3050912 w 3050912"/>
              <a:gd name="connsiteY1" fmla="*/ 0 h 5887335"/>
              <a:gd name="connsiteX2" fmla="*/ 3050912 w 3050912"/>
              <a:gd name="connsiteY2" fmla="*/ 5887335 h 5887335"/>
              <a:gd name="connsiteX3" fmla="*/ 0 w 3050912"/>
              <a:gd name="connsiteY3" fmla="*/ 5887335 h 5887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50912" h="5887335">
                <a:moveTo>
                  <a:pt x="0" y="0"/>
                </a:moveTo>
                <a:lnTo>
                  <a:pt x="3050912" y="0"/>
                </a:lnTo>
                <a:lnTo>
                  <a:pt x="3050912" y="5887335"/>
                </a:lnTo>
                <a:lnTo>
                  <a:pt x="0" y="5887335"/>
                </a:lnTo>
                <a:close/>
              </a:path>
            </a:pathLst>
          </a:custGeom>
        </p:spPr>
      </p:pic>
      <p:sp>
        <p:nvSpPr>
          <p:cNvPr id="20" name="Заголовок 1">
            <a:extLst>
              <a:ext uri="{FF2B5EF4-FFF2-40B4-BE49-F238E27FC236}">
                <a16:creationId xmlns:a16="http://schemas.microsoft.com/office/drawing/2014/main" id="{1CBEC63C-AA69-807D-2A93-BC45B1BDF6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184" y="621973"/>
            <a:ext cx="7309086" cy="1828800"/>
          </a:xfrm>
        </p:spPr>
        <p:txBody>
          <a:bodyPr lIns="0" tIns="0" rIns="0" bIns="0" rtlCol="0">
            <a:noAutofit/>
          </a:bodyPr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5" name="Заполнитель таблицы 4">
            <a:extLst>
              <a:ext uri="{FF2B5EF4-FFF2-40B4-BE49-F238E27FC236}">
                <a16:creationId xmlns:a16="http://schemas.microsoft.com/office/drawing/2014/main" id="{3E0C7AAD-1535-12DC-133E-2253BF501721}"/>
              </a:ext>
            </a:extLst>
          </p:cNvPr>
          <p:cNvSpPr>
            <a:spLocks noGrp="1"/>
          </p:cNvSpPr>
          <p:nvPr>
            <p:ph type="tbl" sz="quarter" idx="12" hasCustomPrompt="1"/>
          </p:nvPr>
        </p:nvSpPr>
        <p:spPr>
          <a:xfrm>
            <a:off x="811183" y="2757488"/>
            <a:ext cx="10548967" cy="3399964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/>
              <a:t>Щелкните значок, чтобы вставить таблицу</a:t>
            </a:r>
          </a:p>
        </p:txBody>
      </p:sp>
      <p:sp>
        <p:nvSpPr>
          <p:cNvPr id="7" name="Нижний колонтитул 6">
            <a:extLst>
              <a:ext uri="{FF2B5EF4-FFF2-40B4-BE49-F238E27FC236}">
                <a16:creationId xmlns:a16="http://schemas.microsoft.com/office/drawing/2014/main" id="{C36FD22D-E552-7707-178A-C415B32A855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/>
              <a:t>ЗАГОЛОВОК ПРЕЗЕНТАЦИИ</a:t>
            </a:r>
          </a:p>
        </p:txBody>
      </p:sp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DCF2C4E6-14A3-F03B-CAE2-C92DC19E79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B5CEABB6-07DC-46E8-9B57-56EC44A396E5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369749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1008" userDrawn="1">
          <p15:clr>
            <a:srgbClr val="FBAE40"/>
          </p15:clr>
        </p15:guide>
        <p15:guide id="3" orient="horz" pos="1560" userDrawn="1">
          <p15:clr>
            <a:srgbClr val="FBAE40"/>
          </p15:clr>
        </p15:guide>
        <p15:guide id="4" pos="312" userDrawn="1">
          <p15:clr>
            <a:srgbClr val="FBAE40"/>
          </p15:clr>
        </p15:guide>
        <p15:guide id="5" pos="816" userDrawn="1">
          <p15:clr>
            <a:srgbClr val="FBAE40"/>
          </p15:clr>
        </p15:guide>
        <p15:guide id="6" pos="6336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имое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Заголовок 1">
            <a:extLst>
              <a:ext uri="{FF2B5EF4-FFF2-40B4-BE49-F238E27FC236}">
                <a16:creationId xmlns:a16="http://schemas.microsoft.com/office/drawing/2014/main" id="{48AC6985-AA41-BCAE-CEDF-E736D973B5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1184" y="612647"/>
            <a:ext cx="10002589" cy="3657600"/>
          </a:xfrm>
        </p:spPr>
        <p:txBody>
          <a:bodyPr lIns="0" tIns="0" rIns="0" bIns="0" rtlCol="0" anchor="b">
            <a:noAutofit/>
          </a:bodyPr>
          <a:lstStyle>
            <a:lvl1pPr mar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lang="ru-RU" sz="7000"/>
            </a:lvl1pPr>
          </a:lstStyle>
          <a:p>
            <a:pPr rtl="0"/>
            <a:endParaRPr lang="ru-RU" dirty="0"/>
          </a:p>
        </p:txBody>
      </p:sp>
      <p:sp>
        <p:nvSpPr>
          <p:cNvPr id="19" name="Подзаголовок 2">
            <a:extLst>
              <a:ext uri="{FF2B5EF4-FFF2-40B4-BE49-F238E27FC236}">
                <a16:creationId xmlns:a16="http://schemas.microsoft.com/office/drawing/2014/main" id="{A7B85660-94E4-85D1-95CA-415513A0355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11185" y="4724033"/>
            <a:ext cx="7000972" cy="1709423"/>
          </a:xfrm>
        </p:spPr>
        <p:txBody>
          <a:bodyPr lIns="0" tIns="0" rIns="0" bIns="0" rtlCol="0">
            <a:noAutofit/>
          </a:bodyPr>
          <a:lstStyle>
            <a:lvl1pPr marL="0" indent="0" algn="l">
              <a:buNone/>
              <a:defRPr lang="ru-RU" sz="2400" b="1" i="0">
                <a:solidFill>
                  <a:schemeClr val="accent4"/>
                </a:solidFill>
                <a:latin typeface="+mj-lt"/>
                <a:cs typeface="Arial Black" panose="020B0604020202020204" pitchFamily="34" charset="0"/>
              </a:defRPr>
            </a:lvl1pPr>
            <a:lvl2pPr marL="457200" indent="0" algn="ctr">
              <a:buNone/>
              <a:defRPr lang="ru-RU" sz="2000"/>
            </a:lvl2pPr>
            <a:lvl3pPr marL="914400" indent="0" algn="ctr">
              <a:buNone/>
              <a:defRPr lang="ru-RU" sz="1800"/>
            </a:lvl3pPr>
            <a:lvl4pPr marL="1371600" indent="0" algn="ctr">
              <a:buNone/>
              <a:defRPr lang="ru-RU" sz="1600"/>
            </a:lvl4pPr>
            <a:lvl5pPr marL="1828800" indent="0" algn="ctr">
              <a:buNone/>
              <a:defRPr lang="ru-RU" sz="1600"/>
            </a:lvl5pPr>
            <a:lvl6pPr marL="2286000" indent="0" algn="ctr">
              <a:buNone/>
              <a:defRPr lang="ru-RU" sz="1600"/>
            </a:lvl6pPr>
            <a:lvl7pPr marL="2743200" indent="0" algn="ctr">
              <a:buNone/>
              <a:defRPr lang="ru-RU" sz="1600"/>
            </a:lvl7pPr>
            <a:lvl8pPr marL="3200400" indent="0" algn="ctr">
              <a:buNone/>
              <a:defRPr lang="ru-RU" sz="1600"/>
            </a:lvl8pPr>
            <a:lvl9pPr marL="3657600" indent="0" algn="ctr">
              <a:buNone/>
              <a:defRPr lang="ru-RU" sz="1600"/>
            </a:lvl9pPr>
          </a:lstStyle>
          <a:p>
            <a:pPr rtl="0"/>
            <a:r>
              <a:rPr lang="ru-RU"/>
              <a:t>Подзаголовок слайда</a:t>
            </a:r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1DCAF5C0-1B51-02B5-924D-230575353A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0800000">
            <a:off x="9829617" y="4724034"/>
            <a:ext cx="2133966" cy="2133966"/>
            <a:chOff x="9654699" y="2229295"/>
            <a:chExt cx="2133966" cy="2133966"/>
          </a:xfrm>
        </p:grpSpPr>
        <p:sp>
          <p:nvSpPr>
            <p:cNvPr id="3" name="Полилиния 11">
              <a:extLst>
                <a:ext uri="{FF2B5EF4-FFF2-40B4-BE49-F238E27FC236}">
                  <a16:creationId xmlns:a16="http://schemas.microsoft.com/office/drawing/2014/main" id="{41AAE8D5-8E6A-7CBE-9018-DD8F3493D049}"/>
                </a:ext>
              </a:extLst>
            </p:cNvPr>
            <p:cNvSpPr/>
            <p:nvPr/>
          </p:nvSpPr>
          <p:spPr>
            <a:xfrm>
              <a:off x="9655348" y="3309113"/>
              <a:ext cx="2132669" cy="1054148"/>
            </a:xfrm>
            <a:custGeom>
              <a:avLst/>
              <a:gdLst>
                <a:gd name="connsiteX0" fmla="*/ 1345382 w 2690764"/>
                <a:gd name="connsiteY0" fmla="*/ 0 h 1330006"/>
                <a:gd name="connsiteX1" fmla="*/ 2684632 w 2690764"/>
                <a:gd name="connsiteY1" fmla="*/ 1208559 h 1330006"/>
                <a:gd name="connsiteX2" fmla="*/ 2690764 w 2690764"/>
                <a:gd name="connsiteY2" fmla="*/ 1330006 h 1330006"/>
                <a:gd name="connsiteX3" fmla="*/ 0 w 2690764"/>
                <a:gd name="connsiteY3" fmla="*/ 1330006 h 1330006"/>
                <a:gd name="connsiteX4" fmla="*/ 6132 w 2690764"/>
                <a:gd name="connsiteY4" fmla="*/ 1208559 h 1330006"/>
                <a:gd name="connsiteX5" fmla="*/ 1345382 w 2690764"/>
                <a:gd name="connsiteY5" fmla="*/ 0 h 1330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90764" h="1330006">
                  <a:moveTo>
                    <a:pt x="1345382" y="0"/>
                  </a:moveTo>
                  <a:cubicBezTo>
                    <a:pt x="2042400" y="0"/>
                    <a:pt x="2615693" y="529729"/>
                    <a:pt x="2684632" y="1208559"/>
                  </a:cubicBezTo>
                  <a:lnTo>
                    <a:pt x="2690764" y="1330006"/>
                  </a:lnTo>
                  <a:lnTo>
                    <a:pt x="0" y="1330006"/>
                  </a:lnTo>
                  <a:lnTo>
                    <a:pt x="6132" y="1208559"/>
                  </a:lnTo>
                  <a:cubicBezTo>
                    <a:pt x="75071" y="529729"/>
                    <a:pt x="648364" y="0"/>
                    <a:pt x="134538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ru-RU"/>
              </a:defPPr>
            </a:lstStyle>
            <a:p>
              <a:pPr algn="ctr" rtl="0"/>
              <a:endParaRPr lang="ru-RU" dirty="0"/>
            </a:p>
          </p:txBody>
        </p:sp>
        <p:sp>
          <p:nvSpPr>
            <p:cNvPr id="4" name="Полилиния 12">
              <a:extLst>
                <a:ext uri="{FF2B5EF4-FFF2-40B4-BE49-F238E27FC236}">
                  <a16:creationId xmlns:a16="http://schemas.microsoft.com/office/drawing/2014/main" id="{C694532E-B147-38A2-55EE-24483385016A}"/>
                </a:ext>
              </a:extLst>
            </p:cNvPr>
            <p:cNvSpPr/>
            <p:nvPr/>
          </p:nvSpPr>
          <p:spPr>
            <a:xfrm>
              <a:off x="9654699" y="2229295"/>
              <a:ext cx="2133966" cy="1079818"/>
            </a:xfrm>
            <a:custGeom>
              <a:avLst/>
              <a:gdLst>
                <a:gd name="connsiteX0" fmla="*/ 818 w 2692400"/>
                <a:gd name="connsiteY0" fmla="*/ 0 h 1362394"/>
                <a:gd name="connsiteX1" fmla="*/ 2691582 w 2692400"/>
                <a:gd name="connsiteY1" fmla="*/ 0 h 1362394"/>
                <a:gd name="connsiteX2" fmla="*/ 2692400 w 2692400"/>
                <a:gd name="connsiteY2" fmla="*/ 16194 h 1362394"/>
                <a:gd name="connsiteX3" fmla="*/ 1346200 w 2692400"/>
                <a:gd name="connsiteY3" fmla="*/ 1362394 h 1362394"/>
                <a:gd name="connsiteX4" fmla="*/ 0 w 2692400"/>
                <a:gd name="connsiteY4" fmla="*/ 16194 h 1362394"/>
                <a:gd name="connsiteX5" fmla="*/ 818 w 2692400"/>
                <a:gd name="connsiteY5" fmla="*/ 0 h 1362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92400" h="1362394">
                  <a:moveTo>
                    <a:pt x="818" y="0"/>
                  </a:moveTo>
                  <a:lnTo>
                    <a:pt x="2691582" y="0"/>
                  </a:lnTo>
                  <a:lnTo>
                    <a:pt x="2692400" y="16194"/>
                  </a:lnTo>
                  <a:cubicBezTo>
                    <a:pt x="2692400" y="759680"/>
                    <a:pt x="2089686" y="1362394"/>
                    <a:pt x="1346200" y="1362394"/>
                  </a:cubicBezTo>
                  <a:cubicBezTo>
                    <a:pt x="602714" y="1362394"/>
                    <a:pt x="0" y="759680"/>
                    <a:pt x="0" y="16194"/>
                  </a:cubicBezTo>
                  <a:lnTo>
                    <a:pt x="81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ru-RU"/>
              </a:defPPr>
            </a:lstStyle>
            <a:p>
              <a:pPr algn="ctr" rtl="0"/>
              <a:endParaRPr lang="ru-RU" dirty="0"/>
            </a:p>
          </p:txBody>
        </p:sp>
      </p:grpSp>
      <p:pic>
        <p:nvPicPr>
          <p:cNvPr id="5" name="Графический объект 4">
            <a:extLst>
              <a:ext uri="{FF2B5EF4-FFF2-40B4-BE49-F238E27FC236}">
                <a16:creationId xmlns:a16="http://schemas.microsoft.com/office/drawing/2014/main" id="{114B3BE5-2D39-542C-00BB-A940C568E4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52884" r="34757"/>
          <a:stretch>
            <a:fillRect/>
          </a:stretch>
        </p:blipFill>
        <p:spPr>
          <a:xfrm>
            <a:off x="7717670" y="0"/>
            <a:ext cx="4474331" cy="3231221"/>
          </a:xfrm>
          <a:custGeom>
            <a:avLst/>
            <a:gdLst>
              <a:gd name="connsiteX0" fmla="*/ 0 w 4474331"/>
              <a:gd name="connsiteY0" fmla="*/ 0 h 3231221"/>
              <a:gd name="connsiteX1" fmla="*/ 4474331 w 4474331"/>
              <a:gd name="connsiteY1" fmla="*/ 0 h 3231221"/>
              <a:gd name="connsiteX2" fmla="*/ 4474331 w 4474331"/>
              <a:gd name="connsiteY2" fmla="*/ 3231221 h 3231221"/>
              <a:gd name="connsiteX3" fmla="*/ 0 w 4474331"/>
              <a:gd name="connsiteY3" fmla="*/ 3231221 h 3231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4331" h="3231221">
                <a:moveTo>
                  <a:pt x="0" y="0"/>
                </a:moveTo>
                <a:lnTo>
                  <a:pt x="4474331" y="0"/>
                </a:lnTo>
                <a:lnTo>
                  <a:pt x="4474331" y="3231221"/>
                </a:lnTo>
                <a:lnTo>
                  <a:pt x="0" y="3231221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9888139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имое 1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1185" y="621973"/>
            <a:ext cx="6400800" cy="1828800"/>
          </a:xfrm>
        </p:spPr>
        <p:txBody>
          <a:bodyPr lIns="0" tIns="0" rIns="0" bIns="0" rtlCol="0">
            <a:noAutofit/>
          </a:bodyPr>
          <a:lstStyle>
            <a:lvl1pPr>
              <a:defRPr lang="ru-RU" baseline="0"/>
            </a:lvl1pPr>
          </a:lstStyle>
          <a:p>
            <a:pPr rtl="0"/>
            <a:r>
              <a:rPr lang="ru-RU"/>
              <a:t>Заголовок слайда</a:t>
            </a:r>
          </a:p>
        </p:txBody>
      </p:sp>
      <p:pic>
        <p:nvPicPr>
          <p:cNvPr id="10" name="Графический объект 9">
            <a:extLst>
              <a:ext uri="{FF2B5EF4-FFF2-40B4-BE49-F238E27FC236}">
                <a16:creationId xmlns:a16="http://schemas.microsoft.com/office/drawing/2014/main" id="{B3606A3B-5B75-C830-0580-02B3AF648B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6698" r="40000"/>
          <a:stretch>
            <a:fillRect/>
          </a:stretch>
        </p:blipFill>
        <p:spPr>
          <a:xfrm>
            <a:off x="8077200" y="0"/>
            <a:ext cx="4114800" cy="5712824"/>
          </a:xfrm>
          <a:custGeom>
            <a:avLst/>
            <a:gdLst>
              <a:gd name="connsiteX0" fmla="*/ 0 w 4114800"/>
              <a:gd name="connsiteY0" fmla="*/ 0 h 5712824"/>
              <a:gd name="connsiteX1" fmla="*/ 4114800 w 4114800"/>
              <a:gd name="connsiteY1" fmla="*/ 0 h 5712824"/>
              <a:gd name="connsiteX2" fmla="*/ 4114800 w 4114800"/>
              <a:gd name="connsiteY2" fmla="*/ 5712824 h 5712824"/>
              <a:gd name="connsiteX3" fmla="*/ 0 w 4114800"/>
              <a:gd name="connsiteY3" fmla="*/ 5712824 h 5712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14800" h="5712824">
                <a:moveTo>
                  <a:pt x="0" y="0"/>
                </a:moveTo>
                <a:lnTo>
                  <a:pt x="4114800" y="0"/>
                </a:lnTo>
                <a:lnTo>
                  <a:pt x="4114800" y="5712824"/>
                </a:lnTo>
                <a:lnTo>
                  <a:pt x="0" y="5712824"/>
                </a:lnTo>
                <a:close/>
              </a:path>
            </a:pathLst>
          </a:custGeom>
        </p:spPr>
      </p:pic>
      <p:sp>
        <p:nvSpPr>
          <p:cNvPr id="12" name="Овал 11">
            <a:extLst>
              <a:ext uri="{FF2B5EF4-FFF2-40B4-BE49-F238E27FC236}">
                <a16:creationId xmlns:a16="http://schemas.microsoft.com/office/drawing/2014/main" id="{45B92DB2-64DD-608F-360F-52958A93E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445683" y="944192"/>
            <a:ext cx="1291008" cy="1291008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ru-RU"/>
            </a:defPPr>
          </a:lstStyle>
          <a:p>
            <a:pPr algn="ctr" rtl="0"/>
            <a:endParaRPr lang="ru-RU" dirty="0"/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1CA1AC91-E5AE-A457-178C-6A577DAAF4C4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11185" y="2774786"/>
            <a:ext cx="6400800" cy="3257550"/>
          </a:xfrm>
        </p:spPr>
        <p:txBody>
          <a:bodyPr lIns="0" rtlCol="0"/>
          <a:lstStyle>
            <a:lvl1pPr marL="0" indent="0">
              <a:buNone/>
              <a:defRPr lang="ru-RU" sz="2400"/>
            </a:lvl1pPr>
          </a:lstStyle>
          <a:p>
            <a:pPr lvl="0" rtl="0"/>
            <a:r>
              <a:rPr lang="ru-RU"/>
              <a:t>Текст слайда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3" name="Нижний колонтитул 4">
            <a:extLst>
              <a:ext uri="{FF2B5EF4-FFF2-40B4-BE49-F238E27FC236}">
                <a16:creationId xmlns:a16="http://schemas.microsoft.com/office/drawing/2014/main" id="{9D4FED77-2877-7D28-E27C-7BE9F5E739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11185" y="6356350"/>
            <a:ext cx="4411509" cy="36512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lang="ru-RU" sz="1200" b="0" i="0" spc="5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rtl="0"/>
            <a:r>
              <a:rPr lang="ru-RU"/>
              <a:t>ЗАГОЛОВОК ПРЕЗЕНТАЦИИ</a:t>
            </a:r>
          </a:p>
        </p:txBody>
      </p:sp>
      <p:sp>
        <p:nvSpPr>
          <p:cNvPr id="4" name="Номер слайда 5">
            <a:extLst>
              <a:ext uri="{FF2B5EF4-FFF2-40B4-BE49-F238E27FC236}">
                <a16:creationId xmlns:a16="http://schemas.microsoft.com/office/drawing/2014/main" id="{90785AC1-54EA-61EE-115B-C1910CC60A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37615" y="6356350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>
              <a:defRPr lang="ru-RU" sz="1200" b="1" i="0" spc="50" baseline="0">
                <a:solidFill>
                  <a:schemeClr val="bg1"/>
                </a:solidFill>
                <a:latin typeface="+mn-lt"/>
                <a:cs typeface="Arial Black" panose="020B0604020202020204" pitchFamily="34" charset="0"/>
              </a:defRPr>
            </a:lvl1pPr>
          </a:lstStyle>
          <a:p>
            <a:pPr rtl="0"/>
            <a:fld id="{B5CEABB6-07DC-46E8-9B57-56EC44A396E5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645874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1008" userDrawn="1">
          <p15:clr>
            <a:srgbClr val="FBAE40"/>
          </p15:clr>
        </p15:guide>
        <p15:guide id="3" orient="horz" pos="1560" userDrawn="1">
          <p15:clr>
            <a:srgbClr val="FBAE40"/>
          </p15:clr>
        </p15:guide>
        <p15:guide id="4" pos="312" userDrawn="1">
          <p15:clr>
            <a:srgbClr val="FBAE40"/>
          </p15:clr>
        </p15:guide>
        <p15:guide id="5" pos="816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+ рисунок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Графический объект 3">
            <a:extLst>
              <a:ext uri="{FF2B5EF4-FFF2-40B4-BE49-F238E27FC236}">
                <a16:creationId xmlns:a16="http://schemas.microsoft.com/office/drawing/2014/main" id="{F0B2CA14-03DC-FC05-7713-E0261B4B2F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642" b="69630"/>
          <a:stretch>
            <a:fillRect/>
          </a:stretch>
        </p:blipFill>
        <p:spPr>
          <a:xfrm>
            <a:off x="1" y="4775200"/>
            <a:ext cx="6608233" cy="2082800"/>
          </a:xfrm>
          <a:custGeom>
            <a:avLst/>
            <a:gdLst>
              <a:gd name="connsiteX0" fmla="*/ 0 w 6608233"/>
              <a:gd name="connsiteY0" fmla="*/ 0 h 2082800"/>
              <a:gd name="connsiteX1" fmla="*/ 6608233 w 6608233"/>
              <a:gd name="connsiteY1" fmla="*/ 0 h 2082800"/>
              <a:gd name="connsiteX2" fmla="*/ 6608233 w 6608233"/>
              <a:gd name="connsiteY2" fmla="*/ 2082800 h 2082800"/>
              <a:gd name="connsiteX3" fmla="*/ 0 w 6608233"/>
              <a:gd name="connsiteY3" fmla="*/ 2082800 h 208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08233" h="2082800">
                <a:moveTo>
                  <a:pt x="0" y="0"/>
                </a:moveTo>
                <a:lnTo>
                  <a:pt x="6608233" y="0"/>
                </a:lnTo>
                <a:lnTo>
                  <a:pt x="6608233" y="2082800"/>
                </a:lnTo>
                <a:lnTo>
                  <a:pt x="0" y="2082800"/>
                </a:lnTo>
                <a:close/>
              </a:path>
            </a:pathLst>
          </a:custGeom>
        </p:spPr>
      </p:pic>
      <p:sp>
        <p:nvSpPr>
          <p:cNvPr id="5" name="Полилиния 4">
            <a:extLst>
              <a:ext uri="{FF2B5EF4-FFF2-40B4-BE49-F238E27FC236}">
                <a16:creationId xmlns:a16="http://schemas.microsoft.com/office/drawing/2014/main" id="{5EC223C2-E475-8E7A-48D4-A9BC2EB693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49382" y="1747860"/>
            <a:ext cx="2692400" cy="2692400"/>
          </a:xfrm>
          <a:custGeom>
            <a:avLst/>
            <a:gdLst>
              <a:gd name="connsiteX0" fmla="*/ 1346200 w 2692400"/>
              <a:gd name="connsiteY0" fmla="*/ 0 h 2692400"/>
              <a:gd name="connsiteX1" fmla="*/ 2692400 w 2692400"/>
              <a:gd name="connsiteY1" fmla="*/ 1346200 h 2692400"/>
              <a:gd name="connsiteX2" fmla="*/ 1346200 w 2692400"/>
              <a:gd name="connsiteY2" fmla="*/ 2692400 h 2692400"/>
              <a:gd name="connsiteX3" fmla="*/ 0 w 2692400"/>
              <a:gd name="connsiteY3" fmla="*/ 1346200 h 2692400"/>
              <a:gd name="connsiteX4" fmla="*/ 1346200 w 2692400"/>
              <a:gd name="connsiteY4" fmla="*/ 0 h 2692400"/>
              <a:gd name="connsiteX5" fmla="*/ 1346199 w 2692400"/>
              <a:gd name="connsiteY5" fmla="*/ 457130 h 2692400"/>
              <a:gd name="connsiteX6" fmla="*/ 457130 w 2692400"/>
              <a:gd name="connsiteY6" fmla="*/ 1346199 h 2692400"/>
              <a:gd name="connsiteX7" fmla="*/ 1346199 w 2692400"/>
              <a:gd name="connsiteY7" fmla="*/ 2235268 h 2692400"/>
              <a:gd name="connsiteX8" fmla="*/ 2235268 w 2692400"/>
              <a:gd name="connsiteY8" fmla="*/ 1346199 h 2692400"/>
              <a:gd name="connsiteX9" fmla="*/ 1346199 w 2692400"/>
              <a:gd name="connsiteY9" fmla="*/ 457130 h 269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92400" h="2692400">
                <a:moveTo>
                  <a:pt x="1346200" y="0"/>
                </a:moveTo>
                <a:cubicBezTo>
                  <a:pt x="2089686" y="0"/>
                  <a:pt x="2692400" y="602714"/>
                  <a:pt x="2692400" y="1346200"/>
                </a:cubicBezTo>
                <a:cubicBezTo>
                  <a:pt x="2692400" y="2089686"/>
                  <a:pt x="2089686" y="2692400"/>
                  <a:pt x="1346200" y="2692400"/>
                </a:cubicBezTo>
                <a:cubicBezTo>
                  <a:pt x="602714" y="2692400"/>
                  <a:pt x="0" y="2089686"/>
                  <a:pt x="0" y="1346200"/>
                </a:cubicBezTo>
                <a:cubicBezTo>
                  <a:pt x="0" y="602714"/>
                  <a:pt x="602714" y="0"/>
                  <a:pt x="1346200" y="0"/>
                </a:cubicBezTo>
                <a:close/>
                <a:moveTo>
                  <a:pt x="1346199" y="457130"/>
                </a:moveTo>
                <a:cubicBezTo>
                  <a:pt x="855180" y="457130"/>
                  <a:pt x="457130" y="855180"/>
                  <a:pt x="457130" y="1346199"/>
                </a:cubicBezTo>
                <a:cubicBezTo>
                  <a:pt x="457130" y="1837218"/>
                  <a:pt x="855180" y="2235268"/>
                  <a:pt x="1346199" y="2235268"/>
                </a:cubicBezTo>
                <a:cubicBezTo>
                  <a:pt x="1837218" y="2235268"/>
                  <a:pt x="2235268" y="1837218"/>
                  <a:pt x="2235268" y="1346199"/>
                </a:cubicBezTo>
                <a:cubicBezTo>
                  <a:pt x="2235268" y="855180"/>
                  <a:pt x="1837218" y="457130"/>
                  <a:pt x="1346199" y="457130"/>
                </a:cubicBezTo>
                <a:close/>
              </a:path>
            </a:pathLst>
          </a:custGeom>
          <a:solidFill>
            <a:srgbClr val="D5D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ru-RU"/>
            </a:defPPr>
          </a:lstStyle>
          <a:p>
            <a:pPr algn="ctr" rtl="0"/>
            <a:endParaRPr lang="ru-RU" dirty="0"/>
          </a:p>
        </p:txBody>
      </p:sp>
      <p:sp>
        <p:nvSpPr>
          <p:cNvPr id="6" name="Овал 5">
            <a:extLst>
              <a:ext uri="{FF2B5EF4-FFF2-40B4-BE49-F238E27FC236}">
                <a16:creationId xmlns:a16="http://schemas.microsoft.com/office/drawing/2014/main" id="{1BD9D7CE-BCD9-0B12-1945-C5FFE31A7D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793014" y="361075"/>
            <a:ext cx="2115351" cy="21153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ru-RU"/>
            </a:defPPr>
          </a:lstStyle>
          <a:p>
            <a:pPr algn="ctr" rtl="0"/>
            <a:endParaRPr lang="ru-RU" dirty="0"/>
          </a:p>
        </p:txBody>
      </p:sp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9455275E-28AB-F0B7-E799-5116B11205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1185" y="827307"/>
            <a:ext cx="6400800" cy="5203387"/>
          </a:xfrm>
        </p:spPr>
        <p:txBody>
          <a:bodyPr lIns="0" tIns="0" rIns="0" bIns="0" rtlCol="0" anchor="ctr">
            <a:noAutofit/>
          </a:bodyPr>
          <a:lstStyle>
            <a:lvl1pPr>
              <a:defRPr lang="ru-RU" sz="5400"/>
            </a:lvl1pPr>
          </a:lstStyle>
          <a:p>
            <a:pPr rtl="0"/>
            <a:r>
              <a:rPr lang="ru-RU"/>
              <a:t>Заголовок слайда</a:t>
            </a:r>
          </a:p>
        </p:txBody>
      </p:sp>
      <p:sp>
        <p:nvSpPr>
          <p:cNvPr id="13" name="Рисунок 12">
            <a:extLst>
              <a:ext uri="{FF2B5EF4-FFF2-40B4-BE49-F238E27FC236}">
                <a16:creationId xmlns:a16="http://schemas.microsoft.com/office/drawing/2014/main" id="{97BD7E0A-39A9-0CF7-F1CE-E777075BFAA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401915" y="3046905"/>
            <a:ext cx="3456590" cy="3456590"/>
          </a:xfrm>
          <a:custGeom>
            <a:avLst/>
            <a:gdLst>
              <a:gd name="connsiteX0" fmla="*/ 1728295 w 3456590"/>
              <a:gd name="connsiteY0" fmla="*/ 0 h 3456590"/>
              <a:gd name="connsiteX1" fmla="*/ 3456590 w 3456590"/>
              <a:gd name="connsiteY1" fmla="*/ 1728295 h 3456590"/>
              <a:gd name="connsiteX2" fmla="*/ 1728295 w 3456590"/>
              <a:gd name="connsiteY2" fmla="*/ 3456590 h 3456590"/>
              <a:gd name="connsiteX3" fmla="*/ 0 w 3456590"/>
              <a:gd name="connsiteY3" fmla="*/ 1728295 h 3456590"/>
              <a:gd name="connsiteX4" fmla="*/ 1728295 w 3456590"/>
              <a:gd name="connsiteY4" fmla="*/ 0 h 3456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56590" h="3456590">
                <a:moveTo>
                  <a:pt x="1728295" y="0"/>
                </a:moveTo>
                <a:cubicBezTo>
                  <a:pt x="2682806" y="0"/>
                  <a:pt x="3456590" y="773784"/>
                  <a:pt x="3456590" y="1728295"/>
                </a:cubicBezTo>
                <a:cubicBezTo>
                  <a:pt x="3456590" y="2682806"/>
                  <a:pt x="2682806" y="3456590"/>
                  <a:pt x="1728295" y="3456590"/>
                </a:cubicBezTo>
                <a:cubicBezTo>
                  <a:pt x="773784" y="3456590"/>
                  <a:pt x="0" y="2682806"/>
                  <a:pt x="0" y="1728295"/>
                </a:cubicBezTo>
                <a:cubicBezTo>
                  <a:pt x="0" y="773784"/>
                  <a:pt x="773784" y="0"/>
                  <a:pt x="1728295" y="0"/>
                </a:cubicBezTo>
                <a:close/>
              </a:path>
            </a:pathLst>
          </a:custGeom>
          <a:ln w="57150">
            <a:noFill/>
          </a:ln>
        </p:spPr>
        <p:txBody>
          <a:bodyPr wrap="square" tIns="1371600" rtlCol="0">
            <a:noAutofit/>
          </a:bodyPr>
          <a:lstStyle>
            <a:lvl1pPr marL="0" indent="0" algn="ctr">
              <a:buNone/>
              <a:defRPr lang="ru-RU" sz="1600"/>
            </a:lvl1pPr>
          </a:lstStyle>
          <a:p>
            <a:pPr rtl="0"/>
            <a:r>
              <a:rPr lang="ru-RU"/>
              <a:t>Щелкните значок, чтобы добавить фото</a:t>
            </a:r>
          </a:p>
        </p:txBody>
      </p:sp>
      <p:sp>
        <p:nvSpPr>
          <p:cNvPr id="7" name="Нижний колонтитул 6">
            <a:extLst>
              <a:ext uri="{FF2B5EF4-FFF2-40B4-BE49-F238E27FC236}">
                <a16:creationId xmlns:a16="http://schemas.microsoft.com/office/drawing/2014/main" id="{C36FD22D-E552-7707-178A-C415B32A855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>
            <a:noAutofit/>
          </a:bodyPr>
          <a:lstStyle>
            <a:defPPr>
              <a:defRPr lang="ru-RU"/>
            </a:defPPr>
          </a:lstStyle>
          <a:p>
            <a:pPr rtl="0"/>
            <a:r>
              <a:rPr lang="ru-RU"/>
              <a:t>ЗАГОЛОВОК ПРЕЗЕНТАЦИИ</a:t>
            </a:r>
          </a:p>
        </p:txBody>
      </p:sp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DCF2C4E6-14A3-F03B-CAE2-C92DC19E79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>
            <a:noAutofit/>
          </a:bodyPr>
          <a:lstStyle>
            <a:defPPr>
              <a:defRPr lang="ru-RU"/>
            </a:defPPr>
          </a:lstStyle>
          <a:p>
            <a:pPr rtl="0"/>
            <a:fld id="{B5CEABB6-07DC-46E8-9B57-56EC44A396E5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731636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1008" userDrawn="1">
          <p15:clr>
            <a:srgbClr val="FBAE40"/>
          </p15:clr>
        </p15:guide>
        <p15:guide id="3" orient="horz" pos="1560" userDrawn="1">
          <p15:clr>
            <a:srgbClr val="FBAE40"/>
          </p15:clr>
        </p15:guide>
        <p15:guide id="4" pos="312" userDrawn="1">
          <p15:clr>
            <a:srgbClr val="FBAE40"/>
          </p15:clr>
        </p15:guide>
        <p15:guide id="5" pos="816" userDrawn="1">
          <p15:clr>
            <a:srgbClr val="FBAE40"/>
          </p15:clr>
        </p15:guide>
        <p15:guide id="6" pos="7344" userDrawn="1">
          <p15:clr>
            <a:srgbClr val="FBAE40"/>
          </p15:clr>
        </p15:guide>
        <p15:guide id="7" orient="horz" pos="1416" userDrawn="1">
          <p15:clr>
            <a:srgbClr val="FBAE40"/>
          </p15:clr>
        </p15:guide>
        <p15:guide id="9" orient="horz" pos="384" userDrawn="1">
          <p15:clr>
            <a:srgbClr val="FBAE40"/>
          </p15:clr>
        </p15:guide>
        <p15:guide id="10" orient="horz" pos="3744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+ подзаголовок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Объект 1">
            <a:extLst>
              <a:ext uri="{FF2B5EF4-FFF2-40B4-BE49-F238E27FC236}">
                <a16:creationId xmlns:a16="http://schemas.microsoft.com/office/drawing/2014/main" id="{269C21E5-B8EE-7438-A771-34BC8006E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385898" y="0"/>
            <a:ext cx="1574573" cy="3954463"/>
          </a:xfrm>
          <a:prstGeom prst="rect">
            <a:avLst/>
          </a:prstGeom>
        </p:spPr>
      </p:pic>
      <p:sp>
        <p:nvSpPr>
          <p:cNvPr id="3" name="Овал 2">
            <a:extLst>
              <a:ext uri="{FF2B5EF4-FFF2-40B4-BE49-F238E27FC236}">
                <a16:creationId xmlns:a16="http://schemas.microsoft.com/office/drawing/2014/main" id="{18F333FA-6DDE-DB6C-73BB-FE8387977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15508" y="4240999"/>
            <a:ext cx="2115351" cy="211535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ru-RU"/>
            </a:defPPr>
          </a:lstStyle>
          <a:p>
            <a:pPr algn="ctr" rtl="0"/>
            <a:endParaRPr lang="ru-RU" dirty="0"/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AB87953E-96F2-8BCC-B295-E1033E7D27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1185" y="621972"/>
            <a:ext cx="7599718" cy="3051394"/>
          </a:xfrm>
        </p:spPr>
        <p:txBody>
          <a:bodyPr lIns="0" tIns="0" rIns="0" bIns="0" rtlCol="0" anchor="b">
            <a:noAutofit/>
          </a:bodyPr>
          <a:lstStyle>
            <a:lvl1pPr>
              <a:defRPr lang="ru-RU" sz="5400"/>
            </a:lvl1pPr>
          </a:lstStyle>
          <a:p>
            <a:pPr rtl="0"/>
            <a:r>
              <a:rPr lang="ru-RU"/>
              <a:t>Заголовок слайда</a:t>
            </a:r>
          </a:p>
        </p:txBody>
      </p:sp>
      <p:sp>
        <p:nvSpPr>
          <p:cNvPr id="6" name="Текст 15">
            <a:extLst>
              <a:ext uri="{FF2B5EF4-FFF2-40B4-BE49-F238E27FC236}">
                <a16:creationId xmlns:a16="http://schemas.microsoft.com/office/drawing/2014/main" id="{0A627B70-91C8-40B9-6189-B29749FF6E9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11185" y="3965028"/>
            <a:ext cx="7599718" cy="1493781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lang="ru-RU" sz="2400" b="1" i="0">
                <a:solidFill>
                  <a:schemeClr val="accent4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 lang="ru-RU" sz="1800" b="1" i="0">
                <a:latin typeface="Arial Black" panose="020B0604020202020204" pitchFamily="34" charset="0"/>
                <a:cs typeface="Arial Black" panose="020B0604020202020204" pitchFamily="34" charset="0"/>
              </a:defRPr>
            </a:lvl2pPr>
          </a:lstStyle>
          <a:p>
            <a:pPr rtl="0"/>
            <a:r>
              <a:rPr lang="ru-RU"/>
              <a:t>Подзаголовок слайда</a:t>
            </a:r>
          </a:p>
        </p:txBody>
      </p:sp>
      <p:sp>
        <p:nvSpPr>
          <p:cNvPr id="7" name="Нижний колонтитул 6">
            <a:extLst>
              <a:ext uri="{FF2B5EF4-FFF2-40B4-BE49-F238E27FC236}">
                <a16:creationId xmlns:a16="http://schemas.microsoft.com/office/drawing/2014/main" id="{C36FD22D-E552-7707-178A-C415B32A855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>
            <a:noAutofit/>
          </a:bodyPr>
          <a:lstStyle>
            <a:defPPr>
              <a:defRPr lang="ru-RU"/>
            </a:defPPr>
          </a:lstStyle>
          <a:p>
            <a:pPr rtl="0"/>
            <a:r>
              <a:rPr lang="ru-RU"/>
              <a:t>ЗАГОЛОВОК ПРЕЗЕНТАЦИИ</a:t>
            </a:r>
          </a:p>
        </p:txBody>
      </p:sp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DCF2C4E6-14A3-F03B-CAE2-C92DC19E79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>
            <a:noAutofit/>
          </a:bodyPr>
          <a:lstStyle>
            <a:defPPr>
              <a:defRPr lang="ru-RU"/>
            </a:defPPr>
          </a:lstStyle>
          <a:p>
            <a:pPr rtl="0"/>
            <a:fld id="{B5CEABB6-07DC-46E8-9B57-56EC44A396E5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589470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1008" userDrawn="1">
          <p15:clr>
            <a:srgbClr val="FBAE40"/>
          </p15:clr>
        </p15:guide>
        <p15:guide id="3" orient="horz" pos="1560" userDrawn="1">
          <p15:clr>
            <a:srgbClr val="FBAE40"/>
          </p15:clr>
        </p15:guide>
        <p15:guide id="4" pos="312" userDrawn="1">
          <p15:clr>
            <a:srgbClr val="FBAE40"/>
          </p15:clr>
        </p15:guide>
        <p15:guide id="5" pos="816" userDrawn="1">
          <p15:clr>
            <a:srgbClr val="FBAE40"/>
          </p15:clr>
        </p15:guide>
        <p15:guide id="6" pos="7344" userDrawn="1">
          <p15:clr>
            <a:srgbClr val="FBAE40"/>
          </p15:clr>
        </p15:guide>
        <p15:guide id="7" orient="horz" pos="1416" userDrawn="1">
          <p15:clr>
            <a:srgbClr val="FBAE40"/>
          </p15:clr>
        </p15:guide>
        <p15:guide id="9" orient="horz" pos="384" userDrawn="1">
          <p15:clr>
            <a:srgbClr val="FBAE40"/>
          </p15:clr>
        </p15:guide>
        <p15:guide id="10" orient="horz" pos="3744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имое 2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87C12813-DBA6-41C2-2418-83919E059F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0800000">
            <a:off x="741680" y="0"/>
            <a:ext cx="2133966" cy="2133966"/>
            <a:chOff x="9654699" y="2229295"/>
            <a:chExt cx="2133966" cy="2133966"/>
          </a:xfrm>
        </p:grpSpPr>
        <p:sp>
          <p:nvSpPr>
            <p:cNvPr id="5" name="Полилиния 4">
              <a:extLst>
                <a:ext uri="{FF2B5EF4-FFF2-40B4-BE49-F238E27FC236}">
                  <a16:creationId xmlns:a16="http://schemas.microsoft.com/office/drawing/2014/main" id="{C2A74540-7988-B712-8AB1-9EE03FE1EC8A}"/>
                </a:ext>
              </a:extLst>
            </p:cNvPr>
            <p:cNvSpPr/>
            <p:nvPr/>
          </p:nvSpPr>
          <p:spPr>
            <a:xfrm>
              <a:off x="9655348" y="3309113"/>
              <a:ext cx="2132669" cy="1054148"/>
            </a:xfrm>
            <a:custGeom>
              <a:avLst/>
              <a:gdLst>
                <a:gd name="connsiteX0" fmla="*/ 1345382 w 2690764"/>
                <a:gd name="connsiteY0" fmla="*/ 0 h 1330006"/>
                <a:gd name="connsiteX1" fmla="*/ 2684632 w 2690764"/>
                <a:gd name="connsiteY1" fmla="*/ 1208559 h 1330006"/>
                <a:gd name="connsiteX2" fmla="*/ 2690764 w 2690764"/>
                <a:gd name="connsiteY2" fmla="*/ 1330006 h 1330006"/>
                <a:gd name="connsiteX3" fmla="*/ 0 w 2690764"/>
                <a:gd name="connsiteY3" fmla="*/ 1330006 h 1330006"/>
                <a:gd name="connsiteX4" fmla="*/ 6132 w 2690764"/>
                <a:gd name="connsiteY4" fmla="*/ 1208559 h 1330006"/>
                <a:gd name="connsiteX5" fmla="*/ 1345382 w 2690764"/>
                <a:gd name="connsiteY5" fmla="*/ 0 h 1330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90764" h="1330006">
                  <a:moveTo>
                    <a:pt x="1345382" y="0"/>
                  </a:moveTo>
                  <a:cubicBezTo>
                    <a:pt x="2042400" y="0"/>
                    <a:pt x="2615693" y="529729"/>
                    <a:pt x="2684632" y="1208559"/>
                  </a:cubicBezTo>
                  <a:lnTo>
                    <a:pt x="2690764" y="1330006"/>
                  </a:lnTo>
                  <a:lnTo>
                    <a:pt x="0" y="1330006"/>
                  </a:lnTo>
                  <a:lnTo>
                    <a:pt x="6132" y="1208559"/>
                  </a:lnTo>
                  <a:cubicBezTo>
                    <a:pt x="75071" y="529729"/>
                    <a:pt x="648364" y="0"/>
                    <a:pt x="134538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ru-RU"/>
              </a:defPPr>
            </a:lstStyle>
            <a:p>
              <a:pPr algn="ctr" rtl="0"/>
              <a:endParaRPr lang="ru-RU" dirty="0"/>
            </a:p>
          </p:txBody>
        </p:sp>
        <p:sp>
          <p:nvSpPr>
            <p:cNvPr id="6" name="Полилиния 5">
              <a:extLst>
                <a:ext uri="{FF2B5EF4-FFF2-40B4-BE49-F238E27FC236}">
                  <a16:creationId xmlns:a16="http://schemas.microsoft.com/office/drawing/2014/main" id="{736CF9A1-91DA-6419-08F2-4CC262EA4D1E}"/>
                </a:ext>
              </a:extLst>
            </p:cNvPr>
            <p:cNvSpPr/>
            <p:nvPr/>
          </p:nvSpPr>
          <p:spPr>
            <a:xfrm>
              <a:off x="9654699" y="2229295"/>
              <a:ext cx="2133966" cy="1079818"/>
            </a:xfrm>
            <a:custGeom>
              <a:avLst/>
              <a:gdLst>
                <a:gd name="connsiteX0" fmla="*/ 818 w 2692400"/>
                <a:gd name="connsiteY0" fmla="*/ 0 h 1362394"/>
                <a:gd name="connsiteX1" fmla="*/ 2691582 w 2692400"/>
                <a:gd name="connsiteY1" fmla="*/ 0 h 1362394"/>
                <a:gd name="connsiteX2" fmla="*/ 2692400 w 2692400"/>
                <a:gd name="connsiteY2" fmla="*/ 16194 h 1362394"/>
                <a:gd name="connsiteX3" fmla="*/ 1346200 w 2692400"/>
                <a:gd name="connsiteY3" fmla="*/ 1362394 h 1362394"/>
                <a:gd name="connsiteX4" fmla="*/ 0 w 2692400"/>
                <a:gd name="connsiteY4" fmla="*/ 16194 h 1362394"/>
                <a:gd name="connsiteX5" fmla="*/ 818 w 2692400"/>
                <a:gd name="connsiteY5" fmla="*/ 0 h 1362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92400" h="1362394">
                  <a:moveTo>
                    <a:pt x="818" y="0"/>
                  </a:moveTo>
                  <a:lnTo>
                    <a:pt x="2691582" y="0"/>
                  </a:lnTo>
                  <a:lnTo>
                    <a:pt x="2692400" y="16194"/>
                  </a:lnTo>
                  <a:cubicBezTo>
                    <a:pt x="2692400" y="759680"/>
                    <a:pt x="2089686" y="1362394"/>
                    <a:pt x="1346200" y="1362394"/>
                  </a:cubicBezTo>
                  <a:cubicBezTo>
                    <a:pt x="602714" y="1362394"/>
                    <a:pt x="0" y="759680"/>
                    <a:pt x="0" y="16194"/>
                  </a:cubicBezTo>
                  <a:lnTo>
                    <a:pt x="81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ru-RU"/>
              </a:defPPr>
            </a:lstStyle>
            <a:p>
              <a:pPr algn="ctr" rtl="0"/>
              <a:endParaRPr lang="ru-RU" dirty="0"/>
            </a:p>
          </p:txBody>
        </p:sp>
      </p:grpSp>
      <p:pic>
        <p:nvPicPr>
          <p:cNvPr id="9" name="Графический объект 8">
            <a:extLst>
              <a:ext uri="{FF2B5EF4-FFF2-40B4-BE49-F238E27FC236}">
                <a16:creationId xmlns:a16="http://schemas.microsoft.com/office/drawing/2014/main" id="{AAAE3BC0-55AE-B520-F2B8-50BF886EF7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52884" r="34757"/>
          <a:stretch>
            <a:fillRect/>
          </a:stretch>
        </p:blipFill>
        <p:spPr>
          <a:xfrm flipH="1" flipV="1">
            <a:off x="0" y="3626779"/>
            <a:ext cx="4474331" cy="3231221"/>
          </a:xfrm>
          <a:custGeom>
            <a:avLst/>
            <a:gdLst>
              <a:gd name="connsiteX0" fmla="*/ 0 w 4474331"/>
              <a:gd name="connsiteY0" fmla="*/ 0 h 3231221"/>
              <a:gd name="connsiteX1" fmla="*/ 4474331 w 4474331"/>
              <a:gd name="connsiteY1" fmla="*/ 0 h 3231221"/>
              <a:gd name="connsiteX2" fmla="*/ 4474331 w 4474331"/>
              <a:gd name="connsiteY2" fmla="*/ 3231221 h 3231221"/>
              <a:gd name="connsiteX3" fmla="*/ 0 w 4474331"/>
              <a:gd name="connsiteY3" fmla="*/ 3231221 h 3231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4331" h="3231221">
                <a:moveTo>
                  <a:pt x="0" y="0"/>
                </a:moveTo>
                <a:lnTo>
                  <a:pt x="4474331" y="0"/>
                </a:lnTo>
                <a:lnTo>
                  <a:pt x="4474331" y="3231221"/>
                </a:lnTo>
                <a:lnTo>
                  <a:pt x="0" y="3231221"/>
                </a:lnTo>
                <a:close/>
              </a:path>
            </a:pathLst>
          </a:custGeom>
        </p:spPr>
      </p:pic>
      <p:sp>
        <p:nvSpPr>
          <p:cNvPr id="14" name="Заголовок 1">
            <a:extLst>
              <a:ext uri="{FF2B5EF4-FFF2-40B4-BE49-F238E27FC236}">
                <a16:creationId xmlns:a16="http://schemas.microsoft.com/office/drawing/2014/main" id="{7B29A2F3-C289-9762-6F9F-DA18D322DF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53000" y="621972"/>
            <a:ext cx="6400800" cy="1828800"/>
          </a:xfrm>
        </p:spPr>
        <p:txBody>
          <a:bodyPr lIns="0" tIns="0" rIns="0" bIns="0" rtlCol="0">
            <a:noAutofit/>
          </a:bodyPr>
          <a:lstStyle>
            <a:defPPr>
              <a:defRPr lang="ru-RU"/>
            </a:defPPr>
          </a:lstStyle>
          <a:p>
            <a:pPr rtl="0"/>
            <a:r>
              <a:rPr lang="ru-RU"/>
              <a:t>Заголовок слайда</a:t>
            </a:r>
          </a:p>
        </p:txBody>
      </p:sp>
      <p:sp>
        <p:nvSpPr>
          <p:cNvPr id="2" name="Объект 2">
            <a:extLst>
              <a:ext uri="{FF2B5EF4-FFF2-40B4-BE49-F238E27FC236}">
                <a16:creationId xmlns:a16="http://schemas.microsoft.com/office/drawing/2014/main" id="{8F2A1870-E86B-5125-7AB3-A1F5DF7E7528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4953000" y="2768043"/>
            <a:ext cx="6400799" cy="3231221"/>
          </a:xfrm>
        </p:spPr>
        <p:txBody>
          <a:bodyPr lIns="0" tIns="0" rIns="0" bIns="0" rtlCol="0"/>
          <a:lstStyle>
            <a:lvl1pPr marL="0" indent="0">
              <a:buNone/>
              <a:defRPr lang="ru-RU" sz="1800"/>
            </a:lvl1pPr>
            <a:lvl2pPr marL="411480">
              <a:defRPr lang="ru-RU" sz="1600"/>
            </a:lvl2pPr>
            <a:lvl3pPr marL="685800">
              <a:defRPr lang="ru-RU" sz="1400"/>
            </a:lvl3pPr>
            <a:lvl4pPr marL="1051560">
              <a:defRPr lang="ru-RU" sz="1200"/>
            </a:lvl4pPr>
            <a:lvl5pPr marL="1417320">
              <a:defRPr lang="ru-RU" sz="1000"/>
            </a:lvl5pPr>
          </a:lstStyle>
          <a:p>
            <a:pPr lvl="0" rtl="0"/>
            <a:r>
              <a:rPr lang="ru-RU"/>
              <a:t>Текст слайда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10" name="Нижний колонтитул 4">
            <a:extLst>
              <a:ext uri="{FF2B5EF4-FFF2-40B4-BE49-F238E27FC236}">
                <a16:creationId xmlns:a16="http://schemas.microsoft.com/office/drawing/2014/main" id="{F1FE2A1C-A3CC-9D8B-DE44-FDE1132F7F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11185" y="6356350"/>
            <a:ext cx="4411509" cy="36512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lang="ru-RU" sz="1200" b="0" i="0" spc="5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rtl="0"/>
            <a:r>
              <a:rPr lang="ru-RU"/>
              <a:t>ЗАГОЛОВОК ПРЕЗЕНТАЦИИ</a:t>
            </a:r>
          </a:p>
        </p:txBody>
      </p:sp>
      <p:sp>
        <p:nvSpPr>
          <p:cNvPr id="11" name="Номер слайда 5">
            <a:extLst>
              <a:ext uri="{FF2B5EF4-FFF2-40B4-BE49-F238E27FC236}">
                <a16:creationId xmlns:a16="http://schemas.microsoft.com/office/drawing/2014/main" id="{23C454DD-C924-8468-6944-AF53508CD8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37615" y="6356350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>
              <a:defRPr lang="ru-RU" sz="1200" b="1" i="0" spc="50" baseline="0">
                <a:solidFill>
                  <a:schemeClr val="bg1"/>
                </a:solidFill>
                <a:latin typeface="+mn-lt"/>
                <a:cs typeface="Arial Black" panose="020B0604020202020204" pitchFamily="34" charset="0"/>
              </a:defRPr>
            </a:lvl1pPr>
          </a:lstStyle>
          <a:p>
            <a:pPr rtl="0"/>
            <a:fld id="{B5CEABB6-07DC-46E8-9B57-56EC44A396E5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688256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1008" userDrawn="1">
          <p15:clr>
            <a:srgbClr val="FBAE40"/>
          </p15:clr>
        </p15:guide>
        <p15:guide id="3" orient="horz" pos="1560" userDrawn="1">
          <p15:clr>
            <a:srgbClr val="FBAE40"/>
          </p15:clr>
        </p15:guide>
        <p15:guide id="4" pos="312" userDrawn="1">
          <p15:clr>
            <a:srgbClr val="FBAE40"/>
          </p15:clr>
        </p15:guide>
        <p15:guide id="5" pos="816" userDrawn="1">
          <p15:clr>
            <a:srgbClr val="FBAE40"/>
          </p15:clr>
        </p15:guide>
        <p15:guide id="6" pos="7344" userDrawn="1">
          <p15:clr>
            <a:srgbClr val="FBAE40"/>
          </p15:clr>
        </p15:guide>
        <p15:guide id="7" orient="horz" pos="1416" userDrawn="1">
          <p15:clr>
            <a:srgbClr val="FBAE40"/>
          </p15:clr>
        </p15:guide>
        <p15:guide id="9" orient="horz" pos="384" userDrawn="1">
          <p15:clr>
            <a:srgbClr val="FBAE40"/>
          </p15:clr>
        </p15:guide>
        <p15:guide id="10" orient="horz" pos="3744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+ подзаголовок + рисунок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1185" y="621972"/>
            <a:ext cx="6400800" cy="3051393"/>
          </a:xfrm>
        </p:spPr>
        <p:txBody>
          <a:bodyPr lIns="0" tIns="0" rIns="0" bIns="0" rtlCol="0" anchor="b">
            <a:noAutofit/>
          </a:bodyPr>
          <a:lstStyle>
            <a:lvl1pPr>
              <a:defRPr lang="ru-RU" sz="5400" baseline="0"/>
            </a:lvl1pPr>
          </a:lstStyle>
          <a:p>
            <a:pPr rtl="0"/>
            <a:r>
              <a:rPr lang="ru-RU"/>
              <a:t>Заголовок слайда</a:t>
            </a:r>
          </a:p>
        </p:txBody>
      </p:sp>
      <p:sp>
        <p:nvSpPr>
          <p:cNvPr id="14" name="Текст 15">
            <a:extLst>
              <a:ext uri="{FF2B5EF4-FFF2-40B4-BE49-F238E27FC236}">
                <a16:creationId xmlns:a16="http://schemas.microsoft.com/office/drawing/2014/main" id="{E0CDAE70-42DC-AB0D-6734-B9944B7993D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1185" y="3965028"/>
            <a:ext cx="6400799" cy="1966747"/>
          </a:xfrm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ru-RU" sz="2400" b="1" i="0" dirty="0">
                <a:solidFill>
                  <a:schemeClr val="accent4"/>
                </a:solidFill>
                <a:latin typeface="+mj-lt"/>
                <a:cs typeface="Arial Black" panose="020B0604020202020204" pitchFamily="34" charset="0"/>
              </a:defRPr>
            </a:lvl1pPr>
          </a:lstStyle>
          <a:p>
            <a:pPr marL="228600" lvl="0" indent="-228600" rtl="0"/>
            <a:r>
              <a:rPr lang="ru-RU"/>
              <a:t>Подзаголовок слайда</a:t>
            </a:r>
          </a:p>
        </p:txBody>
      </p:sp>
      <p:pic>
        <p:nvPicPr>
          <p:cNvPr id="10" name="Графический объект 9">
            <a:extLst>
              <a:ext uri="{FF2B5EF4-FFF2-40B4-BE49-F238E27FC236}">
                <a16:creationId xmlns:a16="http://schemas.microsoft.com/office/drawing/2014/main" id="{B3606A3B-5B75-C830-0580-02B3AF648B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6698" r="40000"/>
          <a:stretch>
            <a:fillRect/>
          </a:stretch>
        </p:blipFill>
        <p:spPr>
          <a:xfrm>
            <a:off x="8077200" y="0"/>
            <a:ext cx="4114800" cy="5712824"/>
          </a:xfrm>
          <a:custGeom>
            <a:avLst/>
            <a:gdLst>
              <a:gd name="connsiteX0" fmla="*/ 0 w 4114800"/>
              <a:gd name="connsiteY0" fmla="*/ 0 h 5712824"/>
              <a:gd name="connsiteX1" fmla="*/ 4114800 w 4114800"/>
              <a:gd name="connsiteY1" fmla="*/ 0 h 5712824"/>
              <a:gd name="connsiteX2" fmla="*/ 4114800 w 4114800"/>
              <a:gd name="connsiteY2" fmla="*/ 5712824 h 5712824"/>
              <a:gd name="connsiteX3" fmla="*/ 0 w 4114800"/>
              <a:gd name="connsiteY3" fmla="*/ 5712824 h 5712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14800" h="5712824">
                <a:moveTo>
                  <a:pt x="0" y="0"/>
                </a:moveTo>
                <a:lnTo>
                  <a:pt x="4114800" y="0"/>
                </a:lnTo>
                <a:lnTo>
                  <a:pt x="4114800" y="5712824"/>
                </a:lnTo>
                <a:lnTo>
                  <a:pt x="0" y="5712824"/>
                </a:lnTo>
                <a:close/>
              </a:path>
            </a:pathLst>
          </a:custGeom>
        </p:spPr>
      </p:pic>
      <p:sp>
        <p:nvSpPr>
          <p:cNvPr id="12" name="Овал 11">
            <a:extLst>
              <a:ext uri="{FF2B5EF4-FFF2-40B4-BE49-F238E27FC236}">
                <a16:creationId xmlns:a16="http://schemas.microsoft.com/office/drawing/2014/main" id="{45B92DB2-64DD-608F-360F-52958A93E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445683" y="944192"/>
            <a:ext cx="1291008" cy="1291008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ru-RU"/>
            </a:defPPr>
          </a:lstStyle>
          <a:p>
            <a:pPr algn="ctr" rtl="0"/>
            <a:endParaRPr lang="ru-RU" dirty="0"/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6038EDAF-6CF8-D96E-EB91-CAFEBE0CA19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091187" y="2475185"/>
            <a:ext cx="3456590" cy="3456590"/>
          </a:xfrm>
          <a:custGeom>
            <a:avLst/>
            <a:gdLst>
              <a:gd name="connsiteX0" fmla="*/ 1728295 w 3456590"/>
              <a:gd name="connsiteY0" fmla="*/ 0 h 3456590"/>
              <a:gd name="connsiteX1" fmla="*/ 3456590 w 3456590"/>
              <a:gd name="connsiteY1" fmla="*/ 1728295 h 3456590"/>
              <a:gd name="connsiteX2" fmla="*/ 1728295 w 3456590"/>
              <a:gd name="connsiteY2" fmla="*/ 3456590 h 3456590"/>
              <a:gd name="connsiteX3" fmla="*/ 0 w 3456590"/>
              <a:gd name="connsiteY3" fmla="*/ 1728295 h 3456590"/>
              <a:gd name="connsiteX4" fmla="*/ 1728295 w 3456590"/>
              <a:gd name="connsiteY4" fmla="*/ 0 h 3456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56590" h="3456590">
                <a:moveTo>
                  <a:pt x="1728295" y="0"/>
                </a:moveTo>
                <a:cubicBezTo>
                  <a:pt x="2682806" y="0"/>
                  <a:pt x="3456590" y="773784"/>
                  <a:pt x="3456590" y="1728295"/>
                </a:cubicBezTo>
                <a:cubicBezTo>
                  <a:pt x="3456590" y="2682806"/>
                  <a:pt x="2682806" y="3456590"/>
                  <a:pt x="1728295" y="3456590"/>
                </a:cubicBezTo>
                <a:cubicBezTo>
                  <a:pt x="773784" y="3456590"/>
                  <a:pt x="0" y="2682806"/>
                  <a:pt x="0" y="1728295"/>
                </a:cubicBezTo>
                <a:cubicBezTo>
                  <a:pt x="0" y="773784"/>
                  <a:pt x="773784" y="0"/>
                  <a:pt x="1728295" y="0"/>
                </a:cubicBezTo>
                <a:close/>
              </a:path>
            </a:pathLst>
          </a:custGeom>
          <a:solidFill>
            <a:schemeClr val="accent3"/>
          </a:solidFill>
          <a:ln w="57150">
            <a:noFill/>
          </a:ln>
        </p:spPr>
        <p:txBody>
          <a:bodyPr wrap="square" tIns="1188720" rtlCol="0">
            <a:noAutofit/>
          </a:bodyPr>
          <a:lstStyle>
            <a:lvl1pPr marL="0" indent="0" algn="ctr">
              <a:buNone/>
              <a:defRPr lang="ru-RU" sz="1600"/>
            </a:lvl1pPr>
          </a:lstStyle>
          <a:p>
            <a:pPr rtl="0"/>
            <a:r>
              <a:rPr lang="ru-RU"/>
              <a:t>Щелкните значок, чтобы добавить фото</a:t>
            </a:r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BE148B4D-CB0B-8B95-BA58-B33DE05305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11185" y="6356350"/>
            <a:ext cx="4411509" cy="36512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lang="ru-RU" sz="1200" b="0" i="0" spc="5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rtl="0"/>
            <a:r>
              <a:rPr lang="ru-RU"/>
              <a:t>ЗАГОЛОВОК ПРЕЗЕНТАЦИИ</a:t>
            </a:r>
          </a:p>
        </p:txBody>
      </p:sp>
      <p:sp>
        <p:nvSpPr>
          <p:cNvPr id="9" name="Номер слайда 5">
            <a:extLst>
              <a:ext uri="{FF2B5EF4-FFF2-40B4-BE49-F238E27FC236}">
                <a16:creationId xmlns:a16="http://schemas.microsoft.com/office/drawing/2014/main" id="{9B895145-43B3-C337-08C1-C009F83D87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37615" y="6356350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>
              <a:defRPr lang="ru-RU" sz="1200" b="1" i="0" spc="50" baseline="0">
                <a:solidFill>
                  <a:schemeClr val="bg1"/>
                </a:solidFill>
                <a:latin typeface="+mn-lt"/>
                <a:cs typeface="Arial Black" panose="020B0604020202020204" pitchFamily="34" charset="0"/>
              </a:defRPr>
            </a:lvl1pPr>
          </a:lstStyle>
          <a:p>
            <a:pPr rtl="0"/>
            <a:fld id="{B5CEABB6-07DC-46E8-9B57-56EC44A396E5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238837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1008" userDrawn="1">
          <p15:clr>
            <a:srgbClr val="FBAE40"/>
          </p15:clr>
        </p15:guide>
        <p15:guide id="3" orient="horz" pos="1560" userDrawn="1">
          <p15:clr>
            <a:srgbClr val="FBAE40"/>
          </p15:clr>
        </p15:guide>
        <p15:guide id="4" pos="312" userDrawn="1">
          <p15:clr>
            <a:srgbClr val="FBAE40"/>
          </p15:clr>
        </p15:guide>
        <p15:guide id="5" pos="816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а объекта содержимого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Графический объект 8">
            <a:extLst>
              <a:ext uri="{FF2B5EF4-FFF2-40B4-BE49-F238E27FC236}">
                <a16:creationId xmlns:a16="http://schemas.microsoft.com/office/drawing/2014/main" id="{A22F8239-92F5-595B-5DD3-ACBA1C19E6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82969"/>
          <a:stretch/>
        </p:blipFill>
        <p:spPr>
          <a:xfrm>
            <a:off x="3459002" y="5609995"/>
            <a:ext cx="7328137" cy="1248005"/>
          </a:xfrm>
          <a:custGeom>
            <a:avLst/>
            <a:gdLst>
              <a:gd name="connsiteX0" fmla="*/ 0 w 7328137"/>
              <a:gd name="connsiteY0" fmla="*/ 0 h 1912980"/>
              <a:gd name="connsiteX1" fmla="*/ 7328137 w 7328137"/>
              <a:gd name="connsiteY1" fmla="*/ 0 h 1912980"/>
              <a:gd name="connsiteX2" fmla="*/ 7328137 w 7328137"/>
              <a:gd name="connsiteY2" fmla="*/ 1912980 h 1912980"/>
              <a:gd name="connsiteX3" fmla="*/ 0 w 7328137"/>
              <a:gd name="connsiteY3" fmla="*/ 1912980 h 1912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28137" h="1912980">
                <a:moveTo>
                  <a:pt x="0" y="0"/>
                </a:moveTo>
                <a:lnTo>
                  <a:pt x="7328137" y="0"/>
                </a:lnTo>
                <a:lnTo>
                  <a:pt x="7328137" y="1912980"/>
                </a:lnTo>
                <a:lnTo>
                  <a:pt x="0" y="1912980"/>
                </a:lnTo>
                <a:close/>
              </a:path>
            </a:pathLst>
          </a:cu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DF9E987C-6F3E-FB11-D796-2D5F9075A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0800000">
            <a:off x="9829617" y="0"/>
            <a:ext cx="2133966" cy="2133966"/>
            <a:chOff x="9654699" y="2229295"/>
            <a:chExt cx="2133966" cy="2133966"/>
          </a:xfrm>
        </p:grpSpPr>
        <p:sp>
          <p:nvSpPr>
            <p:cNvPr id="11" name="Полилиния 10">
              <a:extLst>
                <a:ext uri="{FF2B5EF4-FFF2-40B4-BE49-F238E27FC236}">
                  <a16:creationId xmlns:a16="http://schemas.microsoft.com/office/drawing/2014/main" id="{53342B09-3192-492F-3F5F-19163C83F9EE}"/>
                </a:ext>
              </a:extLst>
            </p:cNvPr>
            <p:cNvSpPr/>
            <p:nvPr/>
          </p:nvSpPr>
          <p:spPr>
            <a:xfrm>
              <a:off x="9655348" y="3309113"/>
              <a:ext cx="2132669" cy="1054148"/>
            </a:xfrm>
            <a:custGeom>
              <a:avLst/>
              <a:gdLst>
                <a:gd name="connsiteX0" fmla="*/ 1345382 w 2690764"/>
                <a:gd name="connsiteY0" fmla="*/ 0 h 1330006"/>
                <a:gd name="connsiteX1" fmla="*/ 2684632 w 2690764"/>
                <a:gd name="connsiteY1" fmla="*/ 1208559 h 1330006"/>
                <a:gd name="connsiteX2" fmla="*/ 2690764 w 2690764"/>
                <a:gd name="connsiteY2" fmla="*/ 1330006 h 1330006"/>
                <a:gd name="connsiteX3" fmla="*/ 0 w 2690764"/>
                <a:gd name="connsiteY3" fmla="*/ 1330006 h 1330006"/>
                <a:gd name="connsiteX4" fmla="*/ 6132 w 2690764"/>
                <a:gd name="connsiteY4" fmla="*/ 1208559 h 1330006"/>
                <a:gd name="connsiteX5" fmla="*/ 1345382 w 2690764"/>
                <a:gd name="connsiteY5" fmla="*/ 0 h 1330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90764" h="1330006">
                  <a:moveTo>
                    <a:pt x="1345382" y="0"/>
                  </a:moveTo>
                  <a:cubicBezTo>
                    <a:pt x="2042400" y="0"/>
                    <a:pt x="2615693" y="529729"/>
                    <a:pt x="2684632" y="1208559"/>
                  </a:cubicBezTo>
                  <a:lnTo>
                    <a:pt x="2690764" y="1330006"/>
                  </a:lnTo>
                  <a:lnTo>
                    <a:pt x="0" y="1330006"/>
                  </a:lnTo>
                  <a:lnTo>
                    <a:pt x="6132" y="1208559"/>
                  </a:lnTo>
                  <a:cubicBezTo>
                    <a:pt x="75071" y="529729"/>
                    <a:pt x="648364" y="0"/>
                    <a:pt x="134538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ru-RU"/>
              </a:defPPr>
            </a:lstStyle>
            <a:p>
              <a:pPr algn="ctr" rtl="0"/>
              <a:endParaRPr lang="ru-RU" dirty="0"/>
            </a:p>
          </p:txBody>
        </p:sp>
        <p:sp>
          <p:nvSpPr>
            <p:cNvPr id="12" name="Полилиния 11">
              <a:extLst>
                <a:ext uri="{FF2B5EF4-FFF2-40B4-BE49-F238E27FC236}">
                  <a16:creationId xmlns:a16="http://schemas.microsoft.com/office/drawing/2014/main" id="{062E2B15-36A9-C2C7-6306-EEA512B646D0}"/>
                </a:ext>
              </a:extLst>
            </p:cNvPr>
            <p:cNvSpPr/>
            <p:nvPr/>
          </p:nvSpPr>
          <p:spPr>
            <a:xfrm>
              <a:off x="9654699" y="2229295"/>
              <a:ext cx="2133966" cy="1079818"/>
            </a:xfrm>
            <a:custGeom>
              <a:avLst/>
              <a:gdLst>
                <a:gd name="connsiteX0" fmla="*/ 818 w 2692400"/>
                <a:gd name="connsiteY0" fmla="*/ 0 h 1362394"/>
                <a:gd name="connsiteX1" fmla="*/ 2691582 w 2692400"/>
                <a:gd name="connsiteY1" fmla="*/ 0 h 1362394"/>
                <a:gd name="connsiteX2" fmla="*/ 2692400 w 2692400"/>
                <a:gd name="connsiteY2" fmla="*/ 16194 h 1362394"/>
                <a:gd name="connsiteX3" fmla="*/ 1346200 w 2692400"/>
                <a:gd name="connsiteY3" fmla="*/ 1362394 h 1362394"/>
                <a:gd name="connsiteX4" fmla="*/ 0 w 2692400"/>
                <a:gd name="connsiteY4" fmla="*/ 16194 h 1362394"/>
                <a:gd name="connsiteX5" fmla="*/ 818 w 2692400"/>
                <a:gd name="connsiteY5" fmla="*/ 0 h 1362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92400" h="1362394">
                  <a:moveTo>
                    <a:pt x="818" y="0"/>
                  </a:moveTo>
                  <a:lnTo>
                    <a:pt x="2691582" y="0"/>
                  </a:lnTo>
                  <a:lnTo>
                    <a:pt x="2692400" y="16194"/>
                  </a:lnTo>
                  <a:cubicBezTo>
                    <a:pt x="2692400" y="759680"/>
                    <a:pt x="2089686" y="1362394"/>
                    <a:pt x="1346200" y="1362394"/>
                  </a:cubicBezTo>
                  <a:cubicBezTo>
                    <a:pt x="602714" y="1362394"/>
                    <a:pt x="0" y="759680"/>
                    <a:pt x="0" y="16194"/>
                  </a:cubicBezTo>
                  <a:lnTo>
                    <a:pt x="81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ru-RU"/>
              </a:defPPr>
            </a:lstStyle>
            <a:p>
              <a:pPr algn="ctr" rtl="0"/>
              <a:endParaRPr lang="ru-RU" dirty="0"/>
            </a:p>
          </p:txBody>
        </p:sp>
      </p:grpSp>
      <p:sp>
        <p:nvSpPr>
          <p:cNvPr id="21" name="Заголовок 1">
            <a:extLst>
              <a:ext uri="{FF2B5EF4-FFF2-40B4-BE49-F238E27FC236}">
                <a16:creationId xmlns:a16="http://schemas.microsoft.com/office/drawing/2014/main" id="{52DD956C-BC83-8F97-6FF5-5A11028FEF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3816" y="621792"/>
            <a:ext cx="8180412" cy="1828800"/>
          </a:xfrm>
        </p:spPr>
        <p:txBody>
          <a:bodyPr lIns="0" tIns="0" rIns="0" bIns="0" rtlCol="0">
            <a:noAutofit/>
          </a:bodyPr>
          <a:lstStyle>
            <a:defPPr>
              <a:defRPr lang="ru-RU"/>
            </a:defPPr>
          </a:lstStyle>
          <a:p>
            <a:pPr rtl="0"/>
            <a:r>
              <a:rPr lang="ru-RU"/>
              <a:t>Заголовок слайда</a:t>
            </a:r>
          </a:p>
        </p:txBody>
      </p:sp>
      <p:sp>
        <p:nvSpPr>
          <p:cNvPr id="2" name="Объект 2">
            <a:extLst>
              <a:ext uri="{FF2B5EF4-FFF2-40B4-BE49-F238E27FC236}">
                <a16:creationId xmlns:a16="http://schemas.microsoft.com/office/drawing/2014/main" id="{5A612ED1-3CD3-8532-2C92-777F6D005F10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813816" y="2948152"/>
            <a:ext cx="4956470" cy="3120773"/>
          </a:xfrm>
        </p:spPr>
        <p:txBody>
          <a:bodyPr lIns="0" tIns="0" rIns="0" bIns="0" rtlCol="0"/>
          <a:lstStyle>
            <a:lvl1pPr marL="0" indent="0">
              <a:spcBef>
                <a:spcPts val="1000"/>
              </a:spcBef>
              <a:buNone/>
              <a:defRPr lang="ru-RU" sz="1800"/>
            </a:lvl1pPr>
            <a:lvl2pPr marL="283464" indent="-283464">
              <a:spcBef>
                <a:spcPts val="1000"/>
              </a:spcBef>
              <a:defRPr lang="ru-RU" sz="1800"/>
            </a:lvl2pPr>
            <a:lvl3pPr marL="685800">
              <a:spcBef>
                <a:spcPts val="1000"/>
              </a:spcBef>
              <a:defRPr lang="ru-RU" sz="1800"/>
            </a:lvl3pPr>
            <a:lvl4pPr marL="1051560">
              <a:spcBef>
                <a:spcPts val="1000"/>
              </a:spcBef>
              <a:defRPr lang="ru-RU" sz="1800"/>
            </a:lvl4pPr>
            <a:lvl5pPr marL="1417320">
              <a:spcBef>
                <a:spcPts val="1000"/>
              </a:spcBef>
              <a:defRPr lang="ru-RU" sz="1800"/>
            </a:lvl5pPr>
          </a:lstStyle>
          <a:p>
            <a:pPr lvl="0" rtl="0"/>
            <a:r>
              <a:rPr lang="ru-RU"/>
              <a:t>Текст слайда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6A4BCE7-3651-7CA3-1353-9B2526D267AF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6421716" y="2948152"/>
            <a:ext cx="4956470" cy="3120773"/>
          </a:xfrm>
        </p:spPr>
        <p:txBody>
          <a:bodyPr lIns="0" tIns="0" rIns="0" bIns="0" rtlCol="0"/>
          <a:lstStyle>
            <a:lvl1pPr marL="0" indent="0">
              <a:spcBef>
                <a:spcPts val="1000"/>
              </a:spcBef>
              <a:buNone/>
              <a:defRPr lang="ru-RU" sz="1800"/>
            </a:lvl1pPr>
            <a:lvl2pPr marL="283464" indent="-283464">
              <a:spcBef>
                <a:spcPts val="1000"/>
              </a:spcBef>
              <a:defRPr lang="ru-RU" sz="1800"/>
            </a:lvl2pPr>
            <a:lvl3pPr marL="685800">
              <a:spcBef>
                <a:spcPts val="1000"/>
              </a:spcBef>
              <a:defRPr lang="ru-RU" sz="1800"/>
            </a:lvl3pPr>
            <a:lvl4pPr marL="1051560">
              <a:spcBef>
                <a:spcPts val="1000"/>
              </a:spcBef>
              <a:defRPr lang="ru-RU" sz="1800"/>
            </a:lvl4pPr>
            <a:lvl5pPr marL="1417320">
              <a:spcBef>
                <a:spcPts val="1000"/>
              </a:spcBef>
              <a:defRPr lang="ru-RU" sz="1800"/>
            </a:lvl5pPr>
          </a:lstStyle>
          <a:p>
            <a:pPr lvl="0" rtl="0"/>
            <a:r>
              <a:rPr lang="ru-RU"/>
              <a:t>Текст слайда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7" name="Нижний колонтитул 6">
            <a:extLst>
              <a:ext uri="{FF2B5EF4-FFF2-40B4-BE49-F238E27FC236}">
                <a16:creationId xmlns:a16="http://schemas.microsoft.com/office/drawing/2014/main" id="{C36FD22D-E552-7707-178A-C415B32A855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>
            <a:noAutofit/>
          </a:bodyPr>
          <a:lstStyle>
            <a:defPPr>
              <a:defRPr lang="ru-RU"/>
            </a:defPPr>
          </a:lstStyle>
          <a:p>
            <a:pPr rtl="0"/>
            <a:r>
              <a:rPr lang="ru-RU"/>
              <a:t>ЗАГОЛОВОК ПРЕЗЕНТАЦИИ</a:t>
            </a:r>
          </a:p>
        </p:txBody>
      </p:sp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DCF2C4E6-14A3-F03B-CAE2-C92DC19E79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>
            <a:noAutofit/>
          </a:bodyPr>
          <a:lstStyle>
            <a:defPPr>
              <a:defRPr lang="ru-RU"/>
            </a:defPPr>
          </a:lstStyle>
          <a:p>
            <a:pPr rtl="0"/>
            <a:fld id="{B5CEABB6-07DC-46E8-9B57-56EC44A396E5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768865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1008" userDrawn="1">
          <p15:clr>
            <a:srgbClr val="FBAE40"/>
          </p15:clr>
        </p15:guide>
        <p15:guide id="3" orient="horz" pos="1560" userDrawn="1">
          <p15:clr>
            <a:srgbClr val="FBAE40"/>
          </p15:clr>
        </p15:guide>
        <p15:guide id="4" pos="312" userDrawn="1">
          <p15:clr>
            <a:srgbClr val="FBAE40"/>
          </p15:clr>
        </p15:guide>
        <p15:guide id="5" pos="816" userDrawn="1">
          <p15:clr>
            <a:srgbClr val="FBAE40"/>
          </p15:clr>
        </p15:guide>
        <p15:guide id="6" pos="7344" userDrawn="1">
          <p15:clr>
            <a:srgbClr val="FBAE40"/>
          </p15:clr>
        </p15:guide>
        <p15:guide id="7" orient="horz" pos="1416" userDrawn="1">
          <p15:clr>
            <a:srgbClr val="FBAE40"/>
          </p15:clr>
        </p15:guide>
        <p15:guide id="9" orient="horz" pos="384" userDrawn="1">
          <p15:clr>
            <a:srgbClr val="FBAE40"/>
          </p15:clr>
        </p15:guide>
        <p15:guide id="10" orient="horz" pos="3744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а объекта содержимого 1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1">
            <a:extLst>
              <a:ext uri="{FF2B5EF4-FFF2-40B4-BE49-F238E27FC236}">
                <a16:creationId xmlns:a16="http://schemas.microsoft.com/office/drawing/2014/main" id="{83F8143D-16B1-4CE2-1910-9E50749221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10800000">
            <a:off x="1084203" y="4586286"/>
            <a:ext cx="1574573" cy="2271713"/>
          </a:xfrm>
          <a:prstGeom prst="rect">
            <a:avLst/>
          </a:prstGeom>
        </p:spPr>
      </p:pic>
      <p:sp>
        <p:nvSpPr>
          <p:cNvPr id="10" name="Овал 9">
            <a:extLst>
              <a:ext uri="{FF2B5EF4-FFF2-40B4-BE49-F238E27FC236}">
                <a16:creationId xmlns:a16="http://schemas.microsoft.com/office/drawing/2014/main" id="{F6BE63D1-6CC6-AD50-D587-0514090FB3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813816" y="2184400"/>
            <a:ext cx="2115351" cy="211535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ru-RU"/>
            </a:defPPr>
          </a:lstStyle>
          <a:p>
            <a:pPr algn="ctr" rtl="0"/>
            <a:endParaRPr lang="ru-RU" dirty="0"/>
          </a:p>
        </p:txBody>
      </p:sp>
      <p:sp>
        <p:nvSpPr>
          <p:cNvPr id="13" name="Заголовок 1">
            <a:extLst>
              <a:ext uri="{FF2B5EF4-FFF2-40B4-BE49-F238E27FC236}">
                <a16:creationId xmlns:a16="http://schemas.microsoft.com/office/drawing/2014/main" id="{D1A089D1-3F91-4EA1-F598-0EDD4632E4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3816" y="605155"/>
            <a:ext cx="10571734" cy="1160145"/>
          </a:xfrm>
        </p:spPr>
        <p:txBody>
          <a:bodyPr lIns="0" tIns="0" rIns="0" bIns="0" rtlCol="0">
            <a:noAutofit/>
          </a:bodyPr>
          <a:lstStyle>
            <a:defPPr>
              <a:defRPr lang="ru-RU"/>
            </a:defPPr>
          </a:lstStyle>
          <a:p>
            <a:pPr rtl="0"/>
            <a:r>
              <a:rPr lang="ru-RU"/>
              <a:t>Заголовок слайда</a:t>
            </a: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82DE6614-889D-2DB5-4C2F-DCBD22BA3B22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3835400" y="2185127"/>
            <a:ext cx="2736849" cy="4067717"/>
          </a:xfrm>
        </p:spPr>
        <p:txBody>
          <a:bodyPr lIns="0" tIns="0" rIns="0" bIns="0" rtlCol="0"/>
          <a:lstStyle>
            <a:lvl1pPr marL="342900" indent="-342900">
              <a:buFont typeface="+mj-lt"/>
              <a:buAutoNum type="arabicPeriod"/>
              <a:defRPr lang="ru-RU" sz="1800"/>
            </a:lvl1pPr>
            <a:lvl2pPr marL="525780" indent="-342900">
              <a:buFont typeface="+mj-lt"/>
              <a:buAutoNum type="alphaLcPeriod"/>
              <a:defRPr lang="ru-RU" sz="1800"/>
            </a:lvl2pPr>
            <a:lvl3pPr marL="800100" indent="-342900">
              <a:buFont typeface="+mj-lt"/>
              <a:buAutoNum type="arabicParenR"/>
              <a:defRPr lang="ru-RU" sz="1800"/>
            </a:lvl3pPr>
            <a:lvl4pPr marL="1051560" indent="-228600">
              <a:buFont typeface="+mj-lt"/>
              <a:buAutoNum type="alphaLcParenR"/>
              <a:defRPr lang="ru-RU" sz="1800"/>
            </a:lvl4pPr>
            <a:lvl5pPr marL="1417320" indent="-228600">
              <a:buFont typeface="+mj-lt"/>
              <a:buAutoNum type="romanLcPeriod"/>
              <a:defRPr lang="ru-RU" sz="1800"/>
            </a:lvl5pPr>
          </a:lstStyle>
          <a:p>
            <a:pPr lvl="0" rtl="0"/>
            <a:r>
              <a:rPr lang="ru-RU"/>
              <a:t>Текст слайда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B7B2B871-B646-8E1E-CD57-2224B2D4E590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7221564" y="2184400"/>
            <a:ext cx="4156619" cy="4046290"/>
          </a:xfrm>
        </p:spPr>
        <p:txBody>
          <a:bodyPr lIns="0" tIns="0" rIns="0" bIns="0" rtlCol="0"/>
          <a:lstStyle>
            <a:lvl1pPr marL="0" indent="0">
              <a:spcBef>
                <a:spcPts val="1000"/>
              </a:spcBef>
              <a:buNone/>
              <a:defRPr lang="ru-RU" sz="1800"/>
            </a:lvl1pPr>
            <a:lvl2pPr marL="283464" indent="-283464">
              <a:spcBef>
                <a:spcPts val="1000"/>
              </a:spcBef>
              <a:defRPr lang="ru-RU" sz="1800"/>
            </a:lvl2pPr>
            <a:lvl3pPr marL="685800">
              <a:spcBef>
                <a:spcPts val="1000"/>
              </a:spcBef>
              <a:defRPr lang="ru-RU" sz="1800"/>
            </a:lvl3pPr>
            <a:lvl4pPr marL="1051560">
              <a:spcBef>
                <a:spcPts val="1000"/>
              </a:spcBef>
              <a:defRPr lang="ru-RU" sz="1800"/>
            </a:lvl4pPr>
            <a:lvl5pPr marL="1417320">
              <a:spcBef>
                <a:spcPts val="1000"/>
              </a:spcBef>
              <a:defRPr lang="ru-RU" sz="1800"/>
            </a:lvl5pPr>
          </a:lstStyle>
          <a:p>
            <a:pPr lvl="0" rtl="0"/>
            <a:r>
              <a:rPr lang="ru-RU"/>
              <a:t>Текст слайда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7" name="Нижний колонтитул 6">
            <a:extLst>
              <a:ext uri="{FF2B5EF4-FFF2-40B4-BE49-F238E27FC236}">
                <a16:creationId xmlns:a16="http://schemas.microsoft.com/office/drawing/2014/main" id="{C36FD22D-E552-7707-178A-C415B32A855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>
            <a:noAutofit/>
          </a:bodyPr>
          <a:lstStyle>
            <a:defPPr>
              <a:defRPr lang="ru-RU"/>
            </a:defPPr>
          </a:lstStyle>
          <a:p>
            <a:pPr rtl="0"/>
            <a:r>
              <a:rPr lang="ru-RU"/>
              <a:t>ЗАГОЛОВОК ПРЕЗЕНТАЦИИ</a:t>
            </a:r>
          </a:p>
        </p:txBody>
      </p:sp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DCF2C4E6-14A3-F03B-CAE2-C92DC19E79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>
            <a:noAutofit/>
          </a:bodyPr>
          <a:lstStyle>
            <a:defPPr>
              <a:defRPr lang="ru-RU"/>
            </a:defPPr>
          </a:lstStyle>
          <a:p>
            <a:pPr rtl="0"/>
            <a:fld id="{B5CEABB6-07DC-46E8-9B57-56EC44A396E5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276989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1008" userDrawn="1">
          <p15:clr>
            <a:srgbClr val="FBAE40"/>
          </p15:clr>
        </p15:guide>
        <p15:guide id="3" orient="horz" pos="1560" userDrawn="1">
          <p15:clr>
            <a:srgbClr val="FBAE40"/>
          </p15:clr>
        </p15:guide>
        <p15:guide id="4" pos="312" userDrawn="1">
          <p15:clr>
            <a:srgbClr val="FBAE40"/>
          </p15:clr>
        </p15:guide>
        <p15:guide id="5" pos="816" userDrawn="1">
          <p15:clr>
            <a:srgbClr val="FBAE40"/>
          </p15:clr>
        </p15:guide>
        <p15:guide id="6" pos="6336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имое + рисунок 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Графический объект 2">
            <a:extLst>
              <a:ext uri="{FF2B5EF4-FFF2-40B4-BE49-F238E27FC236}">
                <a16:creationId xmlns:a16="http://schemas.microsoft.com/office/drawing/2014/main" id="{D8C74DBB-978B-8EA5-44E6-3AF3F58B70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5028" b="78285"/>
          <a:stretch/>
        </p:blipFill>
        <p:spPr>
          <a:xfrm>
            <a:off x="0" y="5368807"/>
            <a:ext cx="3769950" cy="1489194"/>
          </a:xfrm>
          <a:custGeom>
            <a:avLst/>
            <a:gdLst>
              <a:gd name="connsiteX0" fmla="*/ 0 w 3769950"/>
              <a:gd name="connsiteY0" fmla="*/ 0 h 2245753"/>
              <a:gd name="connsiteX1" fmla="*/ 3769950 w 3769950"/>
              <a:gd name="connsiteY1" fmla="*/ 0 h 2245753"/>
              <a:gd name="connsiteX2" fmla="*/ 3769950 w 3769950"/>
              <a:gd name="connsiteY2" fmla="*/ 2245753 h 2245753"/>
              <a:gd name="connsiteX3" fmla="*/ 0 w 3769950"/>
              <a:gd name="connsiteY3" fmla="*/ 2245753 h 2245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69950" h="2245753">
                <a:moveTo>
                  <a:pt x="0" y="0"/>
                </a:moveTo>
                <a:lnTo>
                  <a:pt x="3769950" y="0"/>
                </a:lnTo>
                <a:lnTo>
                  <a:pt x="3769950" y="2245753"/>
                </a:lnTo>
                <a:lnTo>
                  <a:pt x="0" y="2245753"/>
                </a:lnTo>
                <a:close/>
              </a:path>
            </a:pathLst>
          </a:custGeom>
        </p:spPr>
      </p:pic>
      <p:pic>
        <p:nvPicPr>
          <p:cNvPr id="4" name="Графический объект 3">
            <a:extLst>
              <a:ext uri="{FF2B5EF4-FFF2-40B4-BE49-F238E27FC236}">
                <a16:creationId xmlns:a16="http://schemas.microsoft.com/office/drawing/2014/main" id="{F7D965D3-2ED5-0347-F848-6C2A1D36AE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55513" b="14154"/>
          <a:stretch>
            <a:fillRect/>
          </a:stretch>
        </p:blipFill>
        <p:spPr>
          <a:xfrm>
            <a:off x="9141088" y="970666"/>
            <a:ext cx="3050912" cy="5887335"/>
          </a:xfrm>
          <a:custGeom>
            <a:avLst/>
            <a:gdLst>
              <a:gd name="connsiteX0" fmla="*/ 0 w 3050912"/>
              <a:gd name="connsiteY0" fmla="*/ 0 h 5887335"/>
              <a:gd name="connsiteX1" fmla="*/ 3050912 w 3050912"/>
              <a:gd name="connsiteY1" fmla="*/ 0 h 5887335"/>
              <a:gd name="connsiteX2" fmla="*/ 3050912 w 3050912"/>
              <a:gd name="connsiteY2" fmla="*/ 5887335 h 5887335"/>
              <a:gd name="connsiteX3" fmla="*/ 0 w 3050912"/>
              <a:gd name="connsiteY3" fmla="*/ 5887335 h 5887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50912" h="5887335">
                <a:moveTo>
                  <a:pt x="0" y="0"/>
                </a:moveTo>
                <a:lnTo>
                  <a:pt x="3050912" y="0"/>
                </a:lnTo>
                <a:lnTo>
                  <a:pt x="3050912" y="5887335"/>
                </a:lnTo>
                <a:lnTo>
                  <a:pt x="0" y="5887335"/>
                </a:lnTo>
                <a:close/>
              </a:path>
            </a:pathLst>
          </a:custGeom>
        </p:spPr>
      </p:pic>
      <p:sp>
        <p:nvSpPr>
          <p:cNvPr id="20" name="Заголовок 1">
            <a:extLst>
              <a:ext uri="{FF2B5EF4-FFF2-40B4-BE49-F238E27FC236}">
                <a16:creationId xmlns:a16="http://schemas.microsoft.com/office/drawing/2014/main" id="{1CBEC63C-AA69-807D-2A93-BC45B1BDF6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1184" y="621973"/>
            <a:ext cx="6275416" cy="1828800"/>
          </a:xfrm>
        </p:spPr>
        <p:txBody>
          <a:bodyPr lIns="0" tIns="0" rIns="0" bIns="0" rtlCol="0">
            <a:noAutofit/>
          </a:bodyPr>
          <a:lstStyle>
            <a:defPPr>
              <a:defRPr lang="ru-RU"/>
            </a:defPPr>
          </a:lstStyle>
          <a:p>
            <a:pPr rtl="0"/>
            <a:r>
              <a:rPr lang="ru-RU"/>
              <a:t>Заголовок слайда</a:t>
            </a:r>
          </a:p>
        </p:txBody>
      </p:sp>
      <p:sp>
        <p:nvSpPr>
          <p:cNvPr id="5" name="Овал 4">
            <a:extLst>
              <a:ext uri="{FF2B5EF4-FFF2-40B4-BE49-F238E27FC236}">
                <a16:creationId xmlns:a16="http://schemas.microsoft.com/office/drawing/2014/main" id="{CFE945C7-CAAC-C9B4-0B56-EC62E53C8D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282467" y="5439854"/>
            <a:ext cx="1096391" cy="109639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dirty="0"/>
          </a:p>
        </p:txBody>
      </p:sp>
      <p:sp>
        <p:nvSpPr>
          <p:cNvPr id="21" name="Полилиния 4">
            <a:extLst>
              <a:ext uri="{FF2B5EF4-FFF2-40B4-BE49-F238E27FC236}">
                <a16:creationId xmlns:a16="http://schemas.microsoft.com/office/drawing/2014/main" id="{E58C5299-758C-70DA-D929-E0BC719E9A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616629" y="3758740"/>
            <a:ext cx="2130921" cy="2130921"/>
          </a:xfrm>
          <a:custGeom>
            <a:avLst/>
            <a:gdLst>
              <a:gd name="connsiteX0" fmla="*/ 1346200 w 2692400"/>
              <a:gd name="connsiteY0" fmla="*/ 0 h 2692400"/>
              <a:gd name="connsiteX1" fmla="*/ 2692400 w 2692400"/>
              <a:gd name="connsiteY1" fmla="*/ 1346200 h 2692400"/>
              <a:gd name="connsiteX2" fmla="*/ 1346200 w 2692400"/>
              <a:gd name="connsiteY2" fmla="*/ 2692400 h 2692400"/>
              <a:gd name="connsiteX3" fmla="*/ 0 w 2692400"/>
              <a:gd name="connsiteY3" fmla="*/ 1346200 h 2692400"/>
              <a:gd name="connsiteX4" fmla="*/ 1346200 w 2692400"/>
              <a:gd name="connsiteY4" fmla="*/ 0 h 2692400"/>
              <a:gd name="connsiteX5" fmla="*/ 1346199 w 2692400"/>
              <a:gd name="connsiteY5" fmla="*/ 457130 h 2692400"/>
              <a:gd name="connsiteX6" fmla="*/ 457130 w 2692400"/>
              <a:gd name="connsiteY6" fmla="*/ 1346199 h 2692400"/>
              <a:gd name="connsiteX7" fmla="*/ 1346199 w 2692400"/>
              <a:gd name="connsiteY7" fmla="*/ 2235268 h 2692400"/>
              <a:gd name="connsiteX8" fmla="*/ 2235268 w 2692400"/>
              <a:gd name="connsiteY8" fmla="*/ 1346199 h 2692400"/>
              <a:gd name="connsiteX9" fmla="*/ 1346199 w 2692400"/>
              <a:gd name="connsiteY9" fmla="*/ 457130 h 269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92400" h="2692400">
                <a:moveTo>
                  <a:pt x="1346200" y="0"/>
                </a:moveTo>
                <a:cubicBezTo>
                  <a:pt x="2089686" y="0"/>
                  <a:pt x="2692400" y="602714"/>
                  <a:pt x="2692400" y="1346200"/>
                </a:cubicBezTo>
                <a:cubicBezTo>
                  <a:pt x="2692400" y="2089686"/>
                  <a:pt x="2089686" y="2692400"/>
                  <a:pt x="1346200" y="2692400"/>
                </a:cubicBezTo>
                <a:cubicBezTo>
                  <a:pt x="602714" y="2692400"/>
                  <a:pt x="0" y="2089686"/>
                  <a:pt x="0" y="1346200"/>
                </a:cubicBezTo>
                <a:cubicBezTo>
                  <a:pt x="0" y="602714"/>
                  <a:pt x="602714" y="0"/>
                  <a:pt x="1346200" y="0"/>
                </a:cubicBezTo>
                <a:close/>
                <a:moveTo>
                  <a:pt x="1346199" y="457130"/>
                </a:moveTo>
                <a:cubicBezTo>
                  <a:pt x="855180" y="457130"/>
                  <a:pt x="457130" y="855180"/>
                  <a:pt x="457130" y="1346199"/>
                </a:cubicBezTo>
                <a:cubicBezTo>
                  <a:pt x="457130" y="1837218"/>
                  <a:pt x="855180" y="2235268"/>
                  <a:pt x="1346199" y="2235268"/>
                </a:cubicBezTo>
                <a:cubicBezTo>
                  <a:pt x="1837218" y="2235268"/>
                  <a:pt x="2235268" y="1837218"/>
                  <a:pt x="2235268" y="1346199"/>
                </a:cubicBezTo>
                <a:cubicBezTo>
                  <a:pt x="2235268" y="855180"/>
                  <a:pt x="1837218" y="457130"/>
                  <a:pt x="1346199" y="457130"/>
                </a:cubicBezTo>
                <a:close/>
              </a:path>
            </a:pathLst>
          </a:custGeom>
          <a:solidFill>
            <a:srgbClr val="D5D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ru-RU"/>
            </a:defPPr>
          </a:lstStyle>
          <a:p>
            <a:pPr algn="ctr" rtl="0"/>
            <a:endParaRPr lang="ru-RU" dirty="0"/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F7A4C6AC-F9E8-412E-2D6B-9FDD07ADDE72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810330" y="2771566"/>
            <a:ext cx="6275387" cy="3271324"/>
          </a:xfrm>
        </p:spPr>
        <p:txBody>
          <a:bodyPr lIns="0" rtlCol="0"/>
          <a:lstStyle>
            <a:lvl1pPr marL="0" indent="0">
              <a:buNone/>
              <a:defRPr lang="ru-RU"/>
            </a:lvl1pPr>
          </a:lstStyle>
          <a:p>
            <a:pPr lvl="0" rtl="0"/>
            <a:r>
              <a:rPr lang="ru-RU"/>
              <a:t>Текст слайда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32" name="Рисунок 31">
            <a:extLst>
              <a:ext uri="{FF2B5EF4-FFF2-40B4-BE49-F238E27FC236}">
                <a16:creationId xmlns:a16="http://schemas.microsoft.com/office/drawing/2014/main" id="{C0463C33-FF99-2443-BE5D-682AC8CB8B7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7709054" y="459137"/>
            <a:ext cx="4126800" cy="4126800"/>
          </a:xfrm>
          <a:custGeom>
            <a:avLst/>
            <a:gdLst>
              <a:gd name="connsiteX0" fmla="*/ 2063400 w 4126800"/>
              <a:gd name="connsiteY0" fmla="*/ 0 h 4126800"/>
              <a:gd name="connsiteX1" fmla="*/ 4126800 w 4126800"/>
              <a:gd name="connsiteY1" fmla="*/ 2063400 h 4126800"/>
              <a:gd name="connsiteX2" fmla="*/ 2063400 w 4126800"/>
              <a:gd name="connsiteY2" fmla="*/ 4126800 h 4126800"/>
              <a:gd name="connsiteX3" fmla="*/ 0 w 4126800"/>
              <a:gd name="connsiteY3" fmla="*/ 2063400 h 4126800"/>
              <a:gd name="connsiteX4" fmla="*/ 2063400 w 4126800"/>
              <a:gd name="connsiteY4" fmla="*/ 0 h 412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26800" h="4126800">
                <a:moveTo>
                  <a:pt x="2063400" y="0"/>
                </a:moveTo>
                <a:cubicBezTo>
                  <a:pt x="3202984" y="0"/>
                  <a:pt x="4126800" y="923816"/>
                  <a:pt x="4126800" y="2063400"/>
                </a:cubicBezTo>
                <a:cubicBezTo>
                  <a:pt x="4126800" y="3202984"/>
                  <a:pt x="3202984" y="4126800"/>
                  <a:pt x="2063400" y="4126800"/>
                </a:cubicBezTo>
                <a:cubicBezTo>
                  <a:pt x="923816" y="4126800"/>
                  <a:pt x="0" y="3202984"/>
                  <a:pt x="0" y="2063400"/>
                </a:cubicBezTo>
                <a:cubicBezTo>
                  <a:pt x="0" y="923816"/>
                  <a:pt x="923816" y="0"/>
                  <a:pt x="2063400" y="0"/>
                </a:cubicBezTo>
                <a:close/>
              </a:path>
            </a:pathLst>
          </a:custGeom>
        </p:spPr>
        <p:txBody>
          <a:bodyPr wrap="square" tIns="731520" rtlCol="0">
            <a:noAutofit/>
          </a:bodyPr>
          <a:lstStyle>
            <a:lvl1pPr marL="0" indent="0" algn="ctr">
              <a:buNone/>
              <a:defRPr lang="ru-RU" sz="1600"/>
            </a:lvl1pPr>
          </a:lstStyle>
          <a:p>
            <a:pPr rtl="0"/>
            <a:r>
              <a:rPr lang="ru-RU"/>
              <a:t>Щелкните значок, чтобы добавить фото</a:t>
            </a:r>
          </a:p>
        </p:txBody>
      </p:sp>
      <p:sp>
        <p:nvSpPr>
          <p:cNvPr id="7" name="Нижний колонтитул 6">
            <a:extLst>
              <a:ext uri="{FF2B5EF4-FFF2-40B4-BE49-F238E27FC236}">
                <a16:creationId xmlns:a16="http://schemas.microsoft.com/office/drawing/2014/main" id="{C36FD22D-E552-7707-178A-C415B32A855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/>
              <a:t>ЗАГОЛОВОК ПРЕЗЕНТАЦИИ</a:t>
            </a:r>
          </a:p>
        </p:txBody>
      </p:sp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DCF2C4E6-14A3-F03B-CAE2-C92DC19E79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B5CEABB6-07DC-46E8-9B57-56EC44A396E5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718067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1008" userDrawn="1">
          <p15:clr>
            <a:srgbClr val="FBAE40"/>
          </p15:clr>
        </p15:guide>
        <p15:guide id="3" orient="horz" pos="1560" userDrawn="1">
          <p15:clr>
            <a:srgbClr val="FBAE40"/>
          </p15:clr>
        </p15:guide>
        <p15:guide id="4" pos="312" userDrawn="1">
          <p15:clr>
            <a:srgbClr val="FBAE40"/>
          </p15:clr>
        </p15:guide>
        <p15:guide id="5" pos="816" userDrawn="1">
          <p15:clr>
            <a:srgbClr val="FBAE40"/>
          </p15:clr>
        </p15:guide>
        <p15:guide id="6" pos="6336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185" y="621973"/>
            <a:ext cx="10569630" cy="106871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ru-RU"/>
            </a:defPPr>
          </a:lstStyle>
          <a:p>
            <a:pPr rtl="0"/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1185" y="1825625"/>
            <a:ext cx="1056963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ru-RU"/>
            </a:defPPr>
          </a:lstStyle>
          <a:p>
            <a:pPr lvl="0" rtl="0"/>
            <a:r>
              <a:rPr lang="ru-RU"/>
              <a:t>Щелкните, чтобы изменить стили текста образца слайда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11185" y="6356350"/>
            <a:ext cx="4411509" cy="36512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lang="ru-RU" sz="1200" b="0" i="0" spc="5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rtl="0"/>
            <a:r>
              <a:rPr lang="ru-RU"/>
              <a:t>ЗАГОЛОВОК ПРЕЗЕНТАЦИИ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37615" y="6356350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>
              <a:defRPr lang="ru-RU" sz="1200" b="1" i="0" spc="50" baseline="0">
                <a:solidFill>
                  <a:schemeClr val="bg1"/>
                </a:solidFill>
                <a:latin typeface="+mn-lt"/>
                <a:cs typeface="Arial Black" panose="020B0604020202020204" pitchFamily="34" charset="0"/>
              </a:defRPr>
            </a:lvl1pPr>
          </a:lstStyle>
          <a:p>
            <a:pPr rtl="0"/>
            <a:fld id="{B5CEABB6-07DC-46E8-9B57-56EC44A396E5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5" r:id="rId3"/>
    <p:sldLayoutId id="2147483683" r:id="rId4"/>
    <p:sldLayoutId id="2147483684" r:id="rId5"/>
    <p:sldLayoutId id="2147483685" r:id="rId6"/>
    <p:sldLayoutId id="2147483671" r:id="rId7"/>
    <p:sldLayoutId id="2147483679" r:id="rId8"/>
    <p:sldLayoutId id="2147483676" r:id="rId9"/>
    <p:sldLayoutId id="2147483669" r:id="rId10"/>
    <p:sldLayoutId id="2147483673" r:id="rId11"/>
    <p:sldLayoutId id="2147483682" r:id="rId12"/>
    <p:sldLayoutId id="2147483656" r:id="rId13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ru-RU" sz="4000" b="1" i="0" kern="1200" spc="100" baseline="0">
          <a:solidFill>
            <a:schemeClr val="bg1"/>
          </a:solidFill>
          <a:latin typeface="+mj-lt"/>
          <a:ea typeface="+mj-ea"/>
          <a:cs typeface="Arial Black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ru-RU" sz="1800" kern="1200">
          <a:solidFill>
            <a:schemeClr val="bg1"/>
          </a:solidFill>
          <a:latin typeface="+mn-lt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bg1"/>
          </a:solidFill>
          <a:latin typeface="+mn-lt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bg1"/>
          </a:solidFill>
          <a:latin typeface="+mn-lt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bg1"/>
          </a:solidFill>
          <a:latin typeface="+mn-lt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bg1"/>
          </a:solidFill>
          <a:latin typeface="+mn-lt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8315D2-7F57-AF2A-38D7-5580987890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2245" y="1309912"/>
            <a:ext cx="8961120" cy="3531477"/>
          </a:xfrm>
        </p:spPr>
        <p:txBody>
          <a:bodyPr rtlCol="0"/>
          <a:lstStyle>
            <a:defPPr>
              <a:defRPr lang="ru-RU"/>
            </a:defPPr>
          </a:lstStyle>
          <a:p>
            <a:pPr rtl="0">
              <a:lnSpc>
                <a:spcPct val="100000"/>
              </a:lnSpc>
            </a:pPr>
            <a:r>
              <a:rPr lang="ru-RU" sz="3200" dirty="0"/>
              <a:t>Дипломный проект на тему:</a:t>
            </a:r>
            <a:br>
              <a:rPr lang="ru-RU" sz="3200" dirty="0"/>
            </a:br>
            <a:r>
              <a:rPr lang="ru-RU" sz="3200" dirty="0"/>
              <a:t>«Разработка облачного веб хранилища»</a:t>
            </a:r>
          </a:p>
        </p:txBody>
      </p:sp>
      <p:pic>
        <p:nvPicPr>
          <p:cNvPr id="1027" name="Picture 3" descr="C:\Users\Compag\Desktop\ЛОГОТИПЫ\Новый логотип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4645" y="244036"/>
            <a:ext cx="1065876" cy="106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2102070" y="294153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ru-RU" b="1" dirty="0">
                <a:solidFill>
                  <a:schemeClr val="bg1"/>
                </a:solidFill>
              </a:rPr>
              <a:t>НАО «Карагандинский технический университет имени Абылкаса Сагинова»</a:t>
            </a:r>
          </a:p>
          <a:p>
            <a:pPr algn="ctr"/>
            <a:r>
              <a:rPr lang="ru-RU" b="1" dirty="0">
                <a:solidFill>
                  <a:schemeClr val="bg1"/>
                </a:solidFill>
              </a:rPr>
              <a:t>Колледж инновационных технологий</a:t>
            </a:r>
          </a:p>
        </p:txBody>
      </p:sp>
      <p:sp>
        <p:nvSpPr>
          <p:cNvPr id="7" name="Прямоугольник 6"/>
          <p:cNvSpPr/>
          <p:nvPr/>
        </p:nvSpPr>
        <p:spPr>
          <a:xfrm>
            <a:off x="6999891" y="4527030"/>
            <a:ext cx="3799489" cy="8720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b="1" dirty="0">
                <a:solidFill>
                  <a:schemeClr val="bg1"/>
                </a:solidFill>
              </a:rPr>
              <a:t>Выполнил: Бугаев Д.В.</a:t>
            </a:r>
          </a:p>
          <a:p>
            <a:pPr>
              <a:lnSpc>
                <a:spcPct val="150000"/>
              </a:lnSpc>
            </a:pPr>
            <a:r>
              <a:rPr lang="ru-RU" b="1" dirty="0">
                <a:solidFill>
                  <a:schemeClr val="bg1"/>
                </a:solidFill>
              </a:rPr>
              <a:t>Руководитель: Ванфутян Л.С.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2803635" y="5941212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ru-RU" b="1" dirty="0">
                <a:solidFill>
                  <a:schemeClr val="bg1"/>
                </a:solidFill>
              </a:rPr>
              <a:t>Караганда 2025г.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734601A-2F96-479E-8FDA-5CBA361E93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528" y="361565"/>
            <a:ext cx="1918036" cy="773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4010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37309" y="433169"/>
            <a:ext cx="6400800" cy="5203387"/>
          </a:xfrm>
        </p:spPr>
        <p:txBody>
          <a:bodyPr/>
          <a:lstStyle/>
          <a:p>
            <a:r>
              <a:rPr lang="ru-RU" dirty="0"/>
              <a:t>СПАСИБО ЗА ВНИМАНИЕ!</a:t>
            </a:r>
          </a:p>
        </p:txBody>
      </p:sp>
    </p:spTree>
    <p:extLst>
      <p:ext uri="{BB962C8B-B14F-4D97-AF65-F5344CB8AC3E}">
        <p14:creationId xmlns:p14="http://schemas.microsoft.com/office/powerpoint/2010/main" val="12002037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E2ABBA-2E6D-E7DD-AC67-58D1FCB3F3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716" y="606207"/>
            <a:ext cx="6400800" cy="1828800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АКТУАЛЬНОСТЬ ДИПЛОМНОГО ПРОЕКТА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59401105-5841-28D0-D6C0-3E1A46648BF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51794" y="2632895"/>
            <a:ext cx="7204840" cy="3257550"/>
          </a:xfrm>
        </p:spPr>
        <p:txBody>
          <a:bodyPr rtlCol="0"/>
          <a:lstStyle>
            <a:defPPr>
              <a:defRPr lang="ru-RU"/>
            </a:defPPr>
          </a:lstStyle>
          <a:p>
            <a:pPr algn="just"/>
            <a:r>
              <a:rPr lang="ru-RU" dirty="0"/>
              <a:t>Актуальность дипломной работы обусловлена тем, что в условиях стремительного роста объёмов цифровой информации возрастает потребность в надёжных и удобных средствах хранения данных. Облачные веб хранилища обеспечивают постоянный доступ к данным с любого устройства, упрощают процесс обмена файлами, позволяют организовать автоматическое резервное копирование и снижают потребность в физическом носителе информации.</a:t>
            </a:r>
          </a:p>
        </p:txBody>
      </p:sp>
    </p:spTree>
    <p:extLst>
      <p:ext uri="{BB962C8B-B14F-4D97-AF65-F5344CB8AC3E}">
        <p14:creationId xmlns:p14="http://schemas.microsoft.com/office/powerpoint/2010/main" val="42948661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E2ABBA-2E6D-E7DD-AC67-58D1FCB3F3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4344" y="937284"/>
            <a:ext cx="6400800" cy="1828800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ЦЕЛЬ ДИПЛОМНОГО ПРОЕТА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59401105-5841-28D0-D6C0-3E1A46648BF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41436" y="2412178"/>
            <a:ext cx="7204840" cy="3257550"/>
          </a:xfrm>
        </p:spPr>
        <p:txBody>
          <a:bodyPr rtlCol="0"/>
          <a:lstStyle>
            <a:defPPr>
              <a:defRPr lang="ru-RU"/>
            </a:defPPr>
          </a:lstStyle>
          <a:p>
            <a:pPr algn="just"/>
            <a:r>
              <a:rPr lang="ru-RU" dirty="0"/>
              <a:t>Разработка и реализация веб</a:t>
            </a:r>
            <a:r>
              <a:rPr lang="en-US" dirty="0"/>
              <a:t>-</a:t>
            </a:r>
            <a:r>
              <a:rPr lang="ru-RU" dirty="0"/>
              <a:t>приложение обеспечивающего пользователям удобный и безопасный доступ к файлам через интернет. Система должна позволять авторизованным пользователям загружать, хранить, организовывать и управлять своими файлами в личном пространстве. Создание такого продукта направлено на решение актуальной задачи цифровой трансформации хранения информации и развитие практических навыков в области веб-разработки, работы с базами данных и технологий облачных вычислений</a:t>
            </a:r>
          </a:p>
          <a:p>
            <a:pPr algn="just" rtl="0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961484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E2ABBA-2E6D-E7DD-AC67-58D1FCB3F3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592" y="621973"/>
            <a:ext cx="6400800" cy="1828800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ЗАДАЧИ</a:t>
            </a: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59401105-5841-28D0-D6C0-3E1A46648BFE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378374" y="1340122"/>
            <a:ext cx="9465714" cy="5328691"/>
          </a:xfrm>
          <a:prstGeom prst="rect">
            <a:avLst/>
          </a:prstGeom>
        </p:spPr>
        <p:txBody>
          <a:bodyPr rtlCol="0"/>
          <a:lstStyle>
            <a:defPPr>
              <a:defRPr lang="ru-RU"/>
            </a:defPPr>
          </a:lstStyle>
          <a:p>
            <a:pPr marL="0" indent="0">
              <a:buNone/>
            </a:pPr>
            <a:r>
              <a:rPr lang="ru-RU" sz="2000" b="1" dirty="0"/>
              <a:t>Основные задачи поставленные в ходе разработки облачного веб хранилища: 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itchFamily="34" charset="0"/>
              <a:buChar char="•"/>
            </a:pPr>
            <a:r>
              <a:rPr lang="ru-RU" sz="2000" dirty="0"/>
              <a:t>Инициализация проекта и структурирование файловых данных;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itchFamily="34" charset="0"/>
              <a:buChar char="•"/>
            </a:pPr>
            <a:r>
              <a:rPr lang="ru-RU" sz="2000" dirty="0"/>
              <a:t>Создание главной, регистрационной и профильной страниц;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itchFamily="34" charset="0"/>
              <a:buChar char="•"/>
            </a:pPr>
            <a:r>
              <a:rPr lang="ru-RU" sz="2000" dirty="0"/>
              <a:t>Создание и подключение базы данных </a:t>
            </a:r>
            <a:r>
              <a:rPr lang="en-US" sz="2000" dirty="0"/>
              <a:t>MongoDB</a:t>
            </a:r>
            <a:r>
              <a:rPr lang="ru-RU" sz="2000" dirty="0"/>
              <a:t>;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itchFamily="34" charset="0"/>
              <a:buChar char="•"/>
            </a:pPr>
            <a:r>
              <a:rPr lang="ru-RU" sz="2000" dirty="0"/>
              <a:t>Реализация системы регистрации и аутентификации пользователей;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itchFamily="34" charset="0"/>
              <a:buChar char="•"/>
            </a:pPr>
            <a:r>
              <a:rPr lang="ru-RU" sz="2000" dirty="0"/>
              <a:t>Обеспечить возможность загрузки, хранения и удаления файлов и папок;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itchFamily="34" charset="0"/>
              <a:buChar char="•"/>
            </a:pPr>
            <a:r>
              <a:rPr lang="ru-RU" sz="2000" dirty="0"/>
              <a:t>Организовать структуру папок и управление файлами внутри них;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itchFamily="34" charset="0"/>
              <a:buChar char="•"/>
            </a:pPr>
            <a:r>
              <a:rPr lang="ru-RU" sz="2000" dirty="0"/>
              <a:t>Создать адаптивный и удобный пользовательский интерфейс;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itchFamily="34" charset="0"/>
              <a:buChar char="•"/>
            </a:pPr>
            <a:r>
              <a:rPr lang="ru-RU" sz="2000" dirty="0"/>
              <a:t>Настроить систему предоставления прав доступа к директории и ее содержимому;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itchFamily="34" charset="0"/>
              <a:buChar char="•"/>
            </a:pPr>
            <a:r>
              <a:rPr lang="ru-RU" sz="2000" dirty="0"/>
              <a:t>Обеспечить защиту данных и безопасность пользовательской информации;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itchFamily="34" charset="0"/>
              <a:buChar char="•"/>
            </a:pPr>
            <a:r>
              <a:rPr lang="ru-RU" sz="2000" dirty="0"/>
              <a:t>Провести тестирование и отладку системы.</a:t>
            </a:r>
          </a:p>
        </p:txBody>
      </p:sp>
    </p:spTree>
    <p:extLst>
      <p:ext uri="{BB962C8B-B14F-4D97-AF65-F5344CB8AC3E}">
        <p14:creationId xmlns:p14="http://schemas.microsoft.com/office/powerpoint/2010/main" val="32433752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FA326C9-5B24-4A95-A029-46853AC166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569" y="200742"/>
            <a:ext cx="2171700" cy="21717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C3B165F-CC64-4DDE-BDB6-8F7FCEF86F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6628" y="4779663"/>
            <a:ext cx="4171881" cy="171220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BA6888E-7D38-4085-8365-2FA99AA6F0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57975" y="1996465"/>
            <a:ext cx="2171700" cy="907703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8260672-6485-476C-84C0-2A4FFE4342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38271" y="5132213"/>
            <a:ext cx="2258717" cy="87839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B10CEC04-0F09-4624-981D-FC99C050E94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1212" y="3987919"/>
            <a:ext cx="2111318" cy="1583489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AD0EF52E-8ABA-45B8-B597-9A8A0C1F023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240" y="2450316"/>
            <a:ext cx="4443382" cy="1206309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69584396-5A24-488D-83CA-2F70F12C389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62999" y="3196174"/>
            <a:ext cx="2580826" cy="158349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08DB838-A84F-48F6-A503-099D73D98E7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37721" y="335301"/>
            <a:ext cx="1233457" cy="1743150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A0A060FB-D2C8-40CE-9427-CFC5EA806B5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67629" y="487260"/>
            <a:ext cx="1680510" cy="1680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2219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FCF74C2-137C-49CF-89EA-2AF160353B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737" y="142766"/>
            <a:ext cx="3529013" cy="512883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88C8E4D-2A69-48E1-8030-80BEEB7727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5984" y="247856"/>
            <a:ext cx="5100360" cy="539052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E82415E-C7CB-4960-A3B6-FD912DF4CA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3429000"/>
            <a:ext cx="5240426" cy="3286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5946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4424090-4C92-47E5-A74E-15C3D98338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684" y="185737"/>
            <a:ext cx="5588469" cy="283176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0E48D86-3283-4205-9264-4660CF17D3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684" y="3268850"/>
            <a:ext cx="3472784" cy="1974519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16044BC-5D31-448F-8C5D-B836971176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85141" y="4632217"/>
            <a:ext cx="3585374" cy="2040046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BE37EAF-AE97-4A8F-8B71-7C0C51E4BD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29514" y="4204204"/>
            <a:ext cx="4389802" cy="2468059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171985E-C411-456F-95DE-E1A93062C5A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37103" y="1444459"/>
            <a:ext cx="4703657" cy="2644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2315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463A5FD-3C8B-4D2C-B5B8-97BB8E85D2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033" y="141200"/>
            <a:ext cx="8462406" cy="444508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ED221D4-4824-4482-BC33-07496812A1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3863" y="363546"/>
            <a:ext cx="3720929" cy="613090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AA951A4-C317-4AAA-A7C2-6C8DBC96A6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4586" y="3580204"/>
            <a:ext cx="6096000" cy="2842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1466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2691451-CF40-42E1-9E87-1CD91A58D9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250" y="435768"/>
            <a:ext cx="3378302" cy="598646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1302959-1B87-4BC0-913F-EBA98464ED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9379" y="5512550"/>
            <a:ext cx="3470786" cy="90968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42C16C0-06C2-4E5E-A41E-06BBAE1BCF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7108" y="3521609"/>
            <a:ext cx="4124342" cy="1421583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93A3601-84F4-4E18-8CEF-339FCEC3DF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49379" y="1838781"/>
            <a:ext cx="4254342" cy="115257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61104AB-0896-4B89-A633-00E96D6D063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49379" y="435768"/>
            <a:ext cx="2938899" cy="1082105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2E2B2B6F-F1CE-497F-9C33-FF9338A6AE7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22548" y="2991351"/>
            <a:ext cx="3236029" cy="3559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474721"/>
      </p:ext>
    </p:extLst>
  </p:cSld>
  <p:clrMapOvr>
    <a:masterClrMapping/>
  </p:clrMapOvr>
</p:sld>
</file>

<file path=ppt/theme/theme1.xml><?xml version="1.0" encoding="utf-8"?>
<a:theme xmlns:a="http://schemas.openxmlformats.org/drawingml/2006/main" name="Пользовательская">
  <a:themeElements>
    <a:clrScheme name="Training-presentation">
      <a:dk1>
        <a:srgbClr val="000000"/>
      </a:dk1>
      <a:lt1>
        <a:srgbClr val="FFFFFF"/>
      </a:lt1>
      <a:dk2>
        <a:srgbClr val="112CC1"/>
      </a:dk2>
      <a:lt2>
        <a:srgbClr val="E7E6E6"/>
      </a:lt2>
      <a:accent1>
        <a:srgbClr val="FF7128"/>
      </a:accent1>
      <a:accent2>
        <a:srgbClr val="FF2828"/>
      </a:accent2>
      <a:accent3>
        <a:srgbClr val="2849FD"/>
      </a:accent3>
      <a:accent4>
        <a:srgbClr val="D3DDFE"/>
      </a:accent4>
      <a:accent5>
        <a:srgbClr val="FBFF22"/>
      </a:accent5>
      <a:accent6>
        <a:srgbClr val="D90000"/>
      </a:accent6>
      <a:hlink>
        <a:srgbClr val="0563C1"/>
      </a:hlink>
      <a:folHlink>
        <a:srgbClr val="954F72"/>
      </a:folHlink>
    </a:clrScheme>
    <a:fontScheme name="Custom 12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03460604_win32_SL_V10" id="{99B34821-6204-44CE-8DD7-2088F7B07FF3}" vid="{E244DE33-B49D-4797-B149-ADA6E5DF59F2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A81F5C2-3514-4A07-8A5F-801AC1F704E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9458E52-C9AB-45CD-90E2-A592FBC3F28E}">
  <ds:schemaRefs>
    <ds:schemaRef ds:uri="http://www.w3.org/XML/1998/namespace"/>
    <ds:schemaRef ds:uri="http://purl.org/dc/terms/"/>
    <ds:schemaRef ds:uri="230e9df3-be65-4c73-a93b-d1236ebd677e"/>
    <ds:schemaRef ds:uri="http://purl.org/dc/elements/1.1/"/>
    <ds:schemaRef ds:uri="http://purl.org/dc/dcmitype/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71af3243-3dd4-4a8d-8c0d-dd76da1f02a5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ECF14FD5-A096-4D90-927F-14121C04026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2642</TotalTime>
  <Words>269</Words>
  <Application>Microsoft Office PowerPoint</Application>
  <PresentationFormat>Широкоэкранный</PresentationFormat>
  <Paragraphs>32</Paragraphs>
  <Slides>10</Slides>
  <Notes>9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4" baseType="lpstr">
      <vt:lpstr>Arial</vt:lpstr>
      <vt:lpstr>Arial Black</vt:lpstr>
      <vt:lpstr>Calibri</vt:lpstr>
      <vt:lpstr>Пользовательская</vt:lpstr>
      <vt:lpstr>Дипломный проект на тему: «Разработка облачного веб хранилища»</vt:lpstr>
      <vt:lpstr>АКТУАЛЬНОСТЬ ДИПЛОМНОГО ПРОЕКТА</vt:lpstr>
      <vt:lpstr>ЦЕЛЬ ДИПЛОМНОГО ПРОЕТА</vt:lpstr>
      <vt:lpstr>ЗАДАЧИ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Дипломный проект на тему: «Разработка платформы для обучения web-программированию»</dc:title>
  <dc:creator>Compag</dc:creator>
  <cp:lastModifiedBy>Danya Bugayev</cp:lastModifiedBy>
  <cp:revision>22</cp:revision>
  <dcterms:created xsi:type="dcterms:W3CDTF">2024-01-03T23:14:54Z</dcterms:created>
  <dcterms:modified xsi:type="dcterms:W3CDTF">2025-06-23T13:05:26Z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